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60" d="100"/>
          <a:sy n="60" d="100"/>
        </p:scale>
        <p:origin x="96" y="13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2192000" cy="6858000"/>
            <a:chOff x="0" y="0"/>
            <a:chExt cx="5760" cy="4320"/>
          </a:xfrm>
        </p:grpSpPr>
        <p:sp>
          <p:nvSpPr>
            <p:cNvPr id="5" name="Rectangle 3"/>
            <p:cNvSpPr>
              <a:spLocks noChangeArrowheads="1"/>
            </p:cNvSpPr>
            <p:nvPr userDrawn="1"/>
          </p:nvSpPr>
          <p:spPr bwMode="auto">
            <a:xfrm>
              <a:off x="0" y="0"/>
              <a:ext cx="521" cy="4320"/>
            </a:xfrm>
            <a:prstGeom prst="rect">
              <a:avLst/>
            </a:prstGeom>
            <a:solidFill>
              <a:srgbClr val="E8E5E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2"/>
                  </a:solidFill>
                  <a:latin typeface="Arial" panose="020B0604020202020204" pitchFamily="34" charset="0"/>
                  <a:ea typeface="ヒラギノ角ゴ Pro W3" pitchFamily="1" charset="-128"/>
                </a:defRPr>
              </a:lvl1pPr>
              <a:lvl2pPr marL="742950" indent="-285750">
                <a:defRPr>
                  <a:solidFill>
                    <a:schemeClr val="tx2"/>
                  </a:solidFill>
                  <a:latin typeface="Arial" panose="020B0604020202020204" pitchFamily="34" charset="0"/>
                  <a:ea typeface="ヒラギノ角ゴ Pro W3" pitchFamily="1" charset="-128"/>
                </a:defRPr>
              </a:lvl2pPr>
              <a:lvl3pPr marL="1143000" indent="-228600">
                <a:defRPr>
                  <a:solidFill>
                    <a:schemeClr val="tx2"/>
                  </a:solidFill>
                  <a:latin typeface="Arial" panose="020B0604020202020204" pitchFamily="34" charset="0"/>
                  <a:ea typeface="ヒラギノ角ゴ Pro W3" pitchFamily="1" charset="-128"/>
                </a:defRPr>
              </a:lvl3pPr>
              <a:lvl4pPr marL="1600200" indent="-228600">
                <a:defRPr>
                  <a:solidFill>
                    <a:schemeClr val="tx2"/>
                  </a:solidFill>
                  <a:latin typeface="Arial" panose="020B0604020202020204" pitchFamily="34" charset="0"/>
                  <a:ea typeface="ヒラギノ角ゴ Pro W3" pitchFamily="1" charset="-128"/>
                </a:defRPr>
              </a:lvl4pPr>
              <a:lvl5pPr marL="2057400" indent="-228600">
                <a:defRPr>
                  <a:solidFill>
                    <a:schemeClr val="tx2"/>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9pPr>
            </a:lstStyle>
            <a:p>
              <a:pPr eaLnBrk="0" fontAlgn="base" hangingPunct="0">
                <a:spcBef>
                  <a:spcPct val="0"/>
                </a:spcBef>
                <a:spcAft>
                  <a:spcPct val="0"/>
                </a:spcAft>
              </a:pPr>
              <a:endParaRPr lang="en-US" sz="1800">
                <a:solidFill>
                  <a:srgbClr val="5A5A5A"/>
                </a:solidFill>
              </a:endParaRPr>
            </a:p>
          </p:txBody>
        </p:sp>
        <p:sp>
          <p:nvSpPr>
            <p:cNvPr id="6" name="Rectangle 4"/>
            <p:cNvSpPr>
              <a:spLocks noChangeArrowheads="1"/>
            </p:cNvSpPr>
            <p:nvPr userDrawn="1"/>
          </p:nvSpPr>
          <p:spPr bwMode="auto">
            <a:xfrm>
              <a:off x="5012" y="0"/>
              <a:ext cx="748" cy="4320"/>
            </a:xfrm>
            <a:prstGeom prst="rect">
              <a:avLst/>
            </a:prstGeom>
            <a:solidFill>
              <a:srgbClr val="E8E5E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2"/>
                  </a:solidFill>
                  <a:latin typeface="Arial" panose="020B0604020202020204" pitchFamily="34" charset="0"/>
                  <a:ea typeface="ヒラギノ角ゴ Pro W3" pitchFamily="1" charset="-128"/>
                </a:defRPr>
              </a:lvl1pPr>
              <a:lvl2pPr marL="742950" indent="-285750">
                <a:defRPr>
                  <a:solidFill>
                    <a:schemeClr val="tx2"/>
                  </a:solidFill>
                  <a:latin typeface="Arial" panose="020B0604020202020204" pitchFamily="34" charset="0"/>
                  <a:ea typeface="ヒラギノ角ゴ Pro W3" pitchFamily="1" charset="-128"/>
                </a:defRPr>
              </a:lvl2pPr>
              <a:lvl3pPr marL="1143000" indent="-228600">
                <a:defRPr>
                  <a:solidFill>
                    <a:schemeClr val="tx2"/>
                  </a:solidFill>
                  <a:latin typeface="Arial" panose="020B0604020202020204" pitchFamily="34" charset="0"/>
                  <a:ea typeface="ヒラギノ角ゴ Pro W3" pitchFamily="1" charset="-128"/>
                </a:defRPr>
              </a:lvl3pPr>
              <a:lvl4pPr marL="1600200" indent="-228600">
                <a:defRPr>
                  <a:solidFill>
                    <a:schemeClr val="tx2"/>
                  </a:solidFill>
                  <a:latin typeface="Arial" panose="020B0604020202020204" pitchFamily="34" charset="0"/>
                  <a:ea typeface="ヒラギノ角ゴ Pro W3" pitchFamily="1" charset="-128"/>
                </a:defRPr>
              </a:lvl4pPr>
              <a:lvl5pPr marL="2057400" indent="-228600">
                <a:defRPr>
                  <a:solidFill>
                    <a:schemeClr val="tx2"/>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9pPr>
            </a:lstStyle>
            <a:p>
              <a:pPr eaLnBrk="0" fontAlgn="base" hangingPunct="0">
                <a:spcBef>
                  <a:spcPct val="0"/>
                </a:spcBef>
                <a:spcAft>
                  <a:spcPct val="0"/>
                </a:spcAft>
              </a:pPr>
              <a:endParaRPr lang="en-US" sz="1800">
                <a:solidFill>
                  <a:srgbClr val="5A5A5A"/>
                </a:solidFill>
              </a:endParaRPr>
            </a:p>
          </p:txBody>
        </p:sp>
        <p:sp>
          <p:nvSpPr>
            <p:cNvPr id="7" name="Rectangle 5"/>
            <p:cNvSpPr>
              <a:spLocks noChangeArrowheads="1"/>
            </p:cNvSpPr>
            <p:nvPr userDrawn="1"/>
          </p:nvSpPr>
          <p:spPr bwMode="auto">
            <a:xfrm>
              <a:off x="521" y="0"/>
              <a:ext cx="4842" cy="952"/>
            </a:xfrm>
            <a:prstGeom prst="rect">
              <a:avLst/>
            </a:prstGeom>
            <a:solidFill>
              <a:srgbClr val="E8E5E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2"/>
                  </a:solidFill>
                  <a:latin typeface="Arial" panose="020B0604020202020204" pitchFamily="34" charset="0"/>
                  <a:ea typeface="ヒラギノ角ゴ Pro W3" pitchFamily="1" charset="-128"/>
                </a:defRPr>
              </a:lvl1pPr>
              <a:lvl2pPr marL="742950" indent="-285750">
                <a:defRPr>
                  <a:solidFill>
                    <a:schemeClr val="tx2"/>
                  </a:solidFill>
                  <a:latin typeface="Arial" panose="020B0604020202020204" pitchFamily="34" charset="0"/>
                  <a:ea typeface="ヒラギノ角ゴ Pro W3" pitchFamily="1" charset="-128"/>
                </a:defRPr>
              </a:lvl2pPr>
              <a:lvl3pPr marL="1143000" indent="-228600">
                <a:defRPr>
                  <a:solidFill>
                    <a:schemeClr val="tx2"/>
                  </a:solidFill>
                  <a:latin typeface="Arial" panose="020B0604020202020204" pitchFamily="34" charset="0"/>
                  <a:ea typeface="ヒラギノ角ゴ Pro W3" pitchFamily="1" charset="-128"/>
                </a:defRPr>
              </a:lvl3pPr>
              <a:lvl4pPr marL="1600200" indent="-228600">
                <a:defRPr>
                  <a:solidFill>
                    <a:schemeClr val="tx2"/>
                  </a:solidFill>
                  <a:latin typeface="Arial" panose="020B0604020202020204" pitchFamily="34" charset="0"/>
                  <a:ea typeface="ヒラギノ角ゴ Pro W3" pitchFamily="1" charset="-128"/>
                </a:defRPr>
              </a:lvl4pPr>
              <a:lvl5pPr marL="2057400" indent="-228600">
                <a:defRPr>
                  <a:solidFill>
                    <a:schemeClr val="tx2"/>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9pPr>
            </a:lstStyle>
            <a:p>
              <a:pPr eaLnBrk="0" fontAlgn="base" hangingPunct="0">
                <a:spcBef>
                  <a:spcPct val="0"/>
                </a:spcBef>
                <a:spcAft>
                  <a:spcPct val="0"/>
                </a:spcAft>
              </a:pPr>
              <a:endParaRPr lang="en-US" sz="1800">
                <a:solidFill>
                  <a:srgbClr val="5A5A5A"/>
                </a:solidFill>
              </a:endParaRPr>
            </a:p>
          </p:txBody>
        </p:sp>
        <p:sp>
          <p:nvSpPr>
            <p:cNvPr id="8" name="Rectangle 6"/>
            <p:cNvSpPr>
              <a:spLocks noChangeArrowheads="1"/>
            </p:cNvSpPr>
            <p:nvPr userDrawn="1"/>
          </p:nvSpPr>
          <p:spPr bwMode="auto">
            <a:xfrm>
              <a:off x="521" y="3537"/>
              <a:ext cx="4625" cy="783"/>
            </a:xfrm>
            <a:prstGeom prst="rect">
              <a:avLst/>
            </a:prstGeom>
            <a:solidFill>
              <a:srgbClr val="E8E5E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2"/>
                  </a:solidFill>
                  <a:latin typeface="Arial" panose="020B0604020202020204" pitchFamily="34" charset="0"/>
                  <a:ea typeface="ヒラギノ角ゴ Pro W3" pitchFamily="1" charset="-128"/>
                </a:defRPr>
              </a:lvl1pPr>
              <a:lvl2pPr marL="742950" indent="-285750">
                <a:defRPr>
                  <a:solidFill>
                    <a:schemeClr val="tx2"/>
                  </a:solidFill>
                  <a:latin typeface="Arial" panose="020B0604020202020204" pitchFamily="34" charset="0"/>
                  <a:ea typeface="ヒラギノ角ゴ Pro W3" pitchFamily="1" charset="-128"/>
                </a:defRPr>
              </a:lvl2pPr>
              <a:lvl3pPr marL="1143000" indent="-228600">
                <a:defRPr>
                  <a:solidFill>
                    <a:schemeClr val="tx2"/>
                  </a:solidFill>
                  <a:latin typeface="Arial" panose="020B0604020202020204" pitchFamily="34" charset="0"/>
                  <a:ea typeface="ヒラギノ角ゴ Pro W3" pitchFamily="1" charset="-128"/>
                </a:defRPr>
              </a:lvl3pPr>
              <a:lvl4pPr marL="1600200" indent="-228600">
                <a:defRPr>
                  <a:solidFill>
                    <a:schemeClr val="tx2"/>
                  </a:solidFill>
                  <a:latin typeface="Arial" panose="020B0604020202020204" pitchFamily="34" charset="0"/>
                  <a:ea typeface="ヒラギノ角ゴ Pro W3" pitchFamily="1" charset="-128"/>
                </a:defRPr>
              </a:lvl4pPr>
              <a:lvl5pPr marL="2057400" indent="-228600">
                <a:defRPr>
                  <a:solidFill>
                    <a:schemeClr val="tx2"/>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9pPr>
            </a:lstStyle>
            <a:p>
              <a:pPr eaLnBrk="0" fontAlgn="base" hangingPunct="0">
                <a:spcBef>
                  <a:spcPct val="0"/>
                </a:spcBef>
                <a:spcAft>
                  <a:spcPct val="0"/>
                </a:spcAft>
              </a:pPr>
              <a:endParaRPr lang="en-US" sz="1800">
                <a:solidFill>
                  <a:srgbClr val="5A5A5A"/>
                </a:solidFill>
              </a:endParaRPr>
            </a:p>
          </p:txBody>
        </p:sp>
      </p:grpSp>
      <p:sp>
        <p:nvSpPr>
          <p:cNvPr id="9" name="Rectangle 11"/>
          <p:cNvSpPr>
            <a:spLocks noChangeArrowheads="1"/>
          </p:cNvSpPr>
          <p:nvPr/>
        </p:nvSpPr>
        <p:spPr bwMode="auto">
          <a:xfrm>
            <a:off x="1200151" y="5616576"/>
            <a:ext cx="6047316" cy="36513"/>
          </a:xfrm>
          <a:prstGeom prst="rect">
            <a:avLst/>
          </a:prstGeom>
          <a:solidFill>
            <a:srgbClr val="8C898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2"/>
                </a:solidFill>
                <a:latin typeface="Arial" panose="020B0604020202020204" pitchFamily="34" charset="0"/>
                <a:ea typeface="ヒラギノ角ゴ Pro W3" pitchFamily="1" charset="-128"/>
              </a:defRPr>
            </a:lvl1pPr>
            <a:lvl2pPr marL="742950" indent="-285750">
              <a:defRPr>
                <a:solidFill>
                  <a:schemeClr val="tx2"/>
                </a:solidFill>
                <a:latin typeface="Arial" panose="020B0604020202020204" pitchFamily="34" charset="0"/>
                <a:ea typeface="ヒラギノ角ゴ Pro W3" pitchFamily="1" charset="-128"/>
              </a:defRPr>
            </a:lvl2pPr>
            <a:lvl3pPr marL="1143000" indent="-228600">
              <a:defRPr>
                <a:solidFill>
                  <a:schemeClr val="tx2"/>
                </a:solidFill>
                <a:latin typeface="Arial" panose="020B0604020202020204" pitchFamily="34" charset="0"/>
                <a:ea typeface="ヒラギノ角ゴ Pro W3" pitchFamily="1" charset="-128"/>
              </a:defRPr>
            </a:lvl3pPr>
            <a:lvl4pPr marL="1600200" indent="-228600">
              <a:defRPr>
                <a:solidFill>
                  <a:schemeClr val="tx2"/>
                </a:solidFill>
                <a:latin typeface="Arial" panose="020B0604020202020204" pitchFamily="34" charset="0"/>
                <a:ea typeface="ヒラギノ角ゴ Pro W3" pitchFamily="1" charset="-128"/>
              </a:defRPr>
            </a:lvl4pPr>
            <a:lvl5pPr marL="2057400" indent="-228600">
              <a:defRPr>
                <a:solidFill>
                  <a:schemeClr val="tx2"/>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9pPr>
          </a:lstStyle>
          <a:p>
            <a:pPr eaLnBrk="0" fontAlgn="base" hangingPunct="0">
              <a:spcBef>
                <a:spcPct val="0"/>
              </a:spcBef>
              <a:spcAft>
                <a:spcPct val="0"/>
              </a:spcAft>
            </a:pPr>
            <a:endParaRPr lang="en-US" sz="1800">
              <a:solidFill>
                <a:srgbClr val="5A5A5A"/>
              </a:solidFill>
            </a:endParaRPr>
          </a:p>
        </p:txBody>
      </p:sp>
      <p:grpSp>
        <p:nvGrpSpPr>
          <p:cNvPr id="10" name="Group 12"/>
          <p:cNvGrpSpPr>
            <a:grpSpLocks/>
          </p:cNvGrpSpPr>
          <p:nvPr/>
        </p:nvGrpSpPr>
        <p:grpSpPr bwMode="auto">
          <a:xfrm>
            <a:off x="7247467" y="1152526"/>
            <a:ext cx="3937000" cy="4824413"/>
            <a:chOff x="3424" y="726"/>
            <a:chExt cx="1860" cy="3039"/>
          </a:xfrm>
        </p:grpSpPr>
        <p:sp>
          <p:nvSpPr>
            <p:cNvPr id="11" name="Rectangle 13"/>
            <p:cNvSpPr>
              <a:spLocks noChangeArrowheads="1"/>
            </p:cNvSpPr>
            <p:nvPr userDrawn="1"/>
          </p:nvSpPr>
          <p:spPr bwMode="auto">
            <a:xfrm>
              <a:off x="3424" y="3538"/>
              <a:ext cx="1860" cy="227"/>
            </a:xfrm>
            <a:prstGeom prst="rect">
              <a:avLst/>
            </a:prstGeom>
            <a:solidFill>
              <a:srgbClr val="7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2"/>
                  </a:solidFill>
                  <a:latin typeface="Arial" panose="020B0604020202020204" pitchFamily="34" charset="0"/>
                  <a:ea typeface="ヒラギノ角ゴ Pro W3" pitchFamily="1" charset="-128"/>
                </a:defRPr>
              </a:lvl1pPr>
              <a:lvl2pPr marL="742950" indent="-285750">
                <a:defRPr>
                  <a:solidFill>
                    <a:schemeClr val="tx2"/>
                  </a:solidFill>
                  <a:latin typeface="Arial" panose="020B0604020202020204" pitchFamily="34" charset="0"/>
                  <a:ea typeface="ヒラギノ角ゴ Pro W3" pitchFamily="1" charset="-128"/>
                </a:defRPr>
              </a:lvl2pPr>
              <a:lvl3pPr marL="1143000" indent="-228600">
                <a:defRPr>
                  <a:solidFill>
                    <a:schemeClr val="tx2"/>
                  </a:solidFill>
                  <a:latin typeface="Arial" panose="020B0604020202020204" pitchFamily="34" charset="0"/>
                  <a:ea typeface="ヒラギノ角ゴ Pro W3" pitchFamily="1" charset="-128"/>
                </a:defRPr>
              </a:lvl3pPr>
              <a:lvl4pPr marL="1600200" indent="-228600">
                <a:defRPr>
                  <a:solidFill>
                    <a:schemeClr val="tx2"/>
                  </a:solidFill>
                  <a:latin typeface="Arial" panose="020B0604020202020204" pitchFamily="34" charset="0"/>
                  <a:ea typeface="ヒラギノ角ゴ Pro W3" pitchFamily="1" charset="-128"/>
                </a:defRPr>
              </a:lvl4pPr>
              <a:lvl5pPr marL="2057400" indent="-228600">
                <a:defRPr>
                  <a:solidFill>
                    <a:schemeClr val="tx2"/>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9pPr>
            </a:lstStyle>
            <a:p>
              <a:pPr eaLnBrk="0" fontAlgn="base" hangingPunct="0">
                <a:spcBef>
                  <a:spcPct val="0"/>
                </a:spcBef>
                <a:spcAft>
                  <a:spcPct val="0"/>
                </a:spcAft>
              </a:pPr>
              <a:endParaRPr lang="en-US" sz="1800">
                <a:solidFill>
                  <a:srgbClr val="5A5A5A"/>
                </a:solidFill>
              </a:endParaRPr>
            </a:p>
          </p:txBody>
        </p:sp>
        <p:sp>
          <p:nvSpPr>
            <p:cNvPr id="12" name="Rectangle 14"/>
            <p:cNvSpPr>
              <a:spLocks noChangeArrowheads="1"/>
            </p:cNvSpPr>
            <p:nvPr userDrawn="1"/>
          </p:nvSpPr>
          <p:spPr bwMode="auto">
            <a:xfrm flipH="1">
              <a:off x="5012" y="950"/>
              <a:ext cx="272" cy="2588"/>
            </a:xfrm>
            <a:prstGeom prst="rect">
              <a:avLst/>
            </a:prstGeom>
            <a:gradFill rotWithShape="1">
              <a:gsLst>
                <a:gs pos="0">
                  <a:srgbClr val="E51519"/>
                </a:gs>
                <a:gs pos="100000">
                  <a:srgbClr val="7F0000"/>
                </a:gs>
              </a:gsLst>
              <a:lin ang="5400000" scaled="1"/>
            </a:gra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lvl1pPr>
                <a:defRPr>
                  <a:solidFill>
                    <a:schemeClr val="tx2"/>
                  </a:solidFill>
                  <a:latin typeface="Arial" panose="020B0604020202020204" pitchFamily="34" charset="0"/>
                  <a:ea typeface="ヒラギノ角ゴ Pro W3" pitchFamily="1" charset="-128"/>
                </a:defRPr>
              </a:lvl1pPr>
              <a:lvl2pPr marL="742950" indent="-285750">
                <a:defRPr>
                  <a:solidFill>
                    <a:schemeClr val="tx2"/>
                  </a:solidFill>
                  <a:latin typeface="Arial" panose="020B0604020202020204" pitchFamily="34" charset="0"/>
                  <a:ea typeface="ヒラギノ角ゴ Pro W3" pitchFamily="1" charset="-128"/>
                </a:defRPr>
              </a:lvl2pPr>
              <a:lvl3pPr marL="1143000" indent="-228600">
                <a:defRPr>
                  <a:solidFill>
                    <a:schemeClr val="tx2"/>
                  </a:solidFill>
                  <a:latin typeface="Arial" panose="020B0604020202020204" pitchFamily="34" charset="0"/>
                  <a:ea typeface="ヒラギノ角ゴ Pro W3" pitchFamily="1" charset="-128"/>
                </a:defRPr>
              </a:lvl3pPr>
              <a:lvl4pPr marL="1600200" indent="-228600">
                <a:defRPr>
                  <a:solidFill>
                    <a:schemeClr val="tx2"/>
                  </a:solidFill>
                  <a:latin typeface="Arial" panose="020B0604020202020204" pitchFamily="34" charset="0"/>
                  <a:ea typeface="ヒラギノ角ゴ Pro W3" pitchFamily="1" charset="-128"/>
                </a:defRPr>
              </a:lvl4pPr>
              <a:lvl5pPr marL="2057400" indent="-228600">
                <a:defRPr>
                  <a:solidFill>
                    <a:schemeClr val="tx2"/>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9pPr>
            </a:lstStyle>
            <a:p>
              <a:pPr eaLnBrk="0" fontAlgn="base" hangingPunct="0">
                <a:spcBef>
                  <a:spcPct val="0"/>
                </a:spcBef>
                <a:spcAft>
                  <a:spcPct val="0"/>
                </a:spcAft>
              </a:pPr>
              <a:endParaRPr lang="en-US" sz="1800">
                <a:solidFill>
                  <a:srgbClr val="5A5A5A"/>
                </a:solidFill>
              </a:endParaRPr>
            </a:p>
          </p:txBody>
        </p:sp>
        <p:sp>
          <p:nvSpPr>
            <p:cNvPr id="13" name="Rectangle 15"/>
            <p:cNvSpPr>
              <a:spLocks noChangeArrowheads="1"/>
            </p:cNvSpPr>
            <p:nvPr userDrawn="1"/>
          </p:nvSpPr>
          <p:spPr bwMode="auto">
            <a:xfrm>
              <a:off x="3424" y="726"/>
              <a:ext cx="1860" cy="226"/>
            </a:xfrm>
            <a:prstGeom prst="rect">
              <a:avLst/>
            </a:prstGeom>
            <a:solidFill>
              <a:srgbClr val="E5151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2"/>
                  </a:solidFill>
                  <a:latin typeface="Arial" panose="020B0604020202020204" pitchFamily="34" charset="0"/>
                  <a:ea typeface="ヒラギノ角ゴ Pro W3" pitchFamily="1" charset="-128"/>
                </a:defRPr>
              </a:lvl1pPr>
              <a:lvl2pPr marL="742950" indent="-285750">
                <a:defRPr>
                  <a:solidFill>
                    <a:schemeClr val="tx2"/>
                  </a:solidFill>
                  <a:latin typeface="Arial" panose="020B0604020202020204" pitchFamily="34" charset="0"/>
                  <a:ea typeface="ヒラギノ角ゴ Pro W3" pitchFamily="1" charset="-128"/>
                </a:defRPr>
              </a:lvl2pPr>
              <a:lvl3pPr marL="1143000" indent="-228600">
                <a:defRPr>
                  <a:solidFill>
                    <a:schemeClr val="tx2"/>
                  </a:solidFill>
                  <a:latin typeface="Arial" panose="020B0604020202020204" pitchFamily="34" charset="0"/>
                  <a:ea typeface="ヒラギノ角ゴ Pro W3" pitchFamily="1" charset="-128"/>
                </a:defRPr>
              </a:lvl3pPr>
              <a:lvl4pPr marL="1600200" indent="-228600">
                <a:defRPr>
                  <a:solidFill>
                    <a:schemeClr val="tx2"/>
                  </a:solidFill>
                  <a:latin typeface="Arial" panose="020B0604020202020204" pitchFamily="34" charset="0"/>
                  <a:ea typeface="ヒラギノ角ゴ Pro W3" pitchFamily="1" charset="-128"/>
                </a:defRPr>
              </a:lvl4pPr>
              <a:lvl5pPr marL="2057400" indent="-228600">
                <a:defRPr>
                  <a:solidFill>
                    <a:schemeClr val="tx2"/>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9pPr>
            </a:lstStyle>
            <a:p>
              <a:pPr eaLnBrk="0" fontAlgn="base" hangingPunct="0">
                <a:spcBef>
                  <a:spcPct val="0"/>
                </a:spcBef>
                <a:spcAft>
                  <a:spcPct val="0"/>
                </a:spcAft>
              </a:pPr>
              <a:endParaRPr lang="en-US" sz="1800">
                <a:solidFill>
                  <a:srgbClr val="5A5A5A"/>
                </a:solidFill>
              </a:endParaRPr>
            </a:p>
          </p:txBody>
        </p:sp>
      </p:grpSp>
      <p:sp>
        <p:nvSpPr>
          <p:cNvPr id="14" name="Rectangle 18"/>
          <p:cNvSpPr>
            <a:spLocks noChangeArrowheads="1"/>
          </p:cNvSpPr>
          <p:nvPr/>
        </p:nvSpPr>
        <p:spPr bwMode="auto">
          <a:xfrm>
            <a:off x="4167718" y="5735639"/>
            <a:ext cx="198967" cy="149225"/>
          </a:xfrm>
          <a:prstGeom prst="rect">
            <a:avLst/>
          </a:prstGeom>
          <a:solidFill>
            <a:srgbClr val="E51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Arial" panose="020B0604020202020204" pitchFamily="34" charset="0"/>
                <a:ea typeface="ヒラギノ角ゴ Pro W3" pitchFamily="1" charset="-128"/>
              </a:defRPr>
            </a:lvl1pPr>
            <a:lvl2pPr marL="742950" indent="-285750">
              <a:defRPr>
                <a:solidFill>
                  <a:schemeClr val="tx2"/>
                </a:solidFill>
                <a:latin typeface="Arial" panose="020B0604020202020204" pitchFamily="34" charset="0"/>
                <a:ea typeface="ヒラギノ角ゴ Pro W3" pitchFamily="1" charset="-128"/>
              </a:defRPr>
            </a:lvl2pPr>
            <a:lvl3pPr marL="1143000" indent="-228600">
              <a:defRPr>
                <a:solidFill>
                  <a:schemeClr val="tx2"/>
                </a:solidFill>
                <a:latin typeface="Arial" panose="020B0604020202020204" pitchFamily="34" charset="0"/>
                <a:ea typeface="ヒラギノ角ゴ Pro W3" pitchFamily="1" charset="-128"/>
              </a:defRPr>
            </a:lvl3pPr>
            <a:lvl4pPr marL="1600200" indent="-228600">
              <a:defRPr>
                <a:solidFill>
                  <a:schemeClr val="tx2"/>
                </a:solidFill>
                <a:latin typeface="Arial" panose="020B0604020202020204" pitchFamily="34" charset="0"/>
                <a:ea typeface="ヒラギノ角ゴ Pro W3" pitchFamily="1" charset="-128"/>
              </a:defRPr>
            </a:lvl4pPr>
            <a:lvl5pPr marL="2057400" indent="-228600">
              <a:defRPr>
                <a:solidFill>
                  <a:schemeClr val="tx2"/>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9pPr>
          </a:lstStyle>
          <a:p>
            <a:pPr eaLnBrk="0" fontAlgn="base" hangingPunct="0">
              <a:spcBef>
                <a:spcPct val="0"/>
              </a:spcBef>
              <a:spcAft>
                <a:spcPct val="0"/>
              </a:spcAft>
            </a:pPr>
            <a:endParaRPr lang="en-US" sz="1800">
              <a:solidFill>
                <a:srgbClr val="5A5A5A"/>
              </a:solidFill>
            </a:endParaRPr>
          </a:p>
        </p:txBody>
      </p:sp>
      <p:sp>
        <p:nvSpPr>
          <p:cNvPr id="15" name="Rectangle 19"/>
          <p:cNvSpPr>
            <a:spLocks noChangeArrowheads="1"/>
          </p:cNvSpPr>
          <p:nvPr/>
        </p:nvSpPr>
        <p:spPr bwMode="auto">
          <a:xfrm>
            <a:off x="4229101" y="5789614"/>
            <a:ext cx="201084" cy="149225"/>
          </a:xfrm>
          <a:prstGeom prst="rect">
            <a:avLst/>
          </a:prstGeom>
          <a:noFill/>
          <a:ln w="12700">
            <a:solidFill>
              <a:srgbClr val="E51519"/>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2"/>
                </a:solidFill>
                <a:latin typeface="Arial" panose="020B0604020202020204" pitchFamily="34" charset="0"/>
                <a:ea typeface="ヒラギノ角ゴ Pro W3" pitchFamily="1" charset="-128"/>
              </a:defRPr>
            </a:lvl1pPr>
            <a:lvl2pPr marL="742950" indent="-285750">
              <a:defRPr>
                <a:solidFill>
                  <a:schemeClr val="tx2"/>
                </a:solidFill>
                <a:latin typeface="Arial" panose="020B0604020202020204" pitchFamily="34" charset="0"/>
                <a:ea typeface="ヒラギノ角ゴ Pro W3" pitchFamily="1" charset="-128"/>
              </a:defRPr>
            </a:lvl2pPr>
            <a:lvl3pPr marL="1143000" indent="-228600">
              <a:defRPr>
                <a:solidFill>
                  <a:schemeClr val="tx2"/>
                </a:solidFill>
                <a:latin typeface="Arial" panose="020B0604020202020204" pitchFamily="34" charset="0"/>
                <a:ea typeface="ヒラギノ角ゴ Pro W3" pitchFamily="1" charset="-128"/>
              </a:defRPr>
            </a:lvl3pPr>
            <a:lvl4pPr marL="1600200" indent="-228600">
              <a:defRPr>
                <a:solidFill>
                  <a:schemeClr val="tx2"/>
                </a:solidFill>
                <a:latin typeface="Arial" panose="020B0604020202020204" pitchFamily="34" charset="0"/>
                <a:ea typeface="ヒラギノ角ゴ Pro W3" pitchFamily="1" charset="-128"/>
              </a:defRPr>
            </a:lvl4pPr>
            <a:lvl5pPr marL="2057400" indent="-228600">
              <a:defRPr>
                <a:solidFill>
                  <a:schemeClr val="tx2"/>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9pPr>
          </a:lstStyle>
          <a:p>
            <a:pPr eaLnBrk="0" fontAlgn="base" hangingPunct="0">
              <a:spcBef>
                <a:spcPct val="0"/>
              </a:spcBef>
              <a:spcAft>
                <a:spcPct val="0"/>
              </a:spcAft>
            </a:pPr>
            <a:endParaRPr lang="en-US" sz="1800">
              <a:solidFill>
                <a:srgbClr val="5A5A5A"/>
              </a:solidFill>
            </a:endParaRPr>
          </a:p>
        </p:txBody>
      </p:sp>
      <p:sp>
        <p:nvSpPr>
          <p:cNvPr id="16" name="Line 20"/>
          <p:cNvSpPr>
            <a:spLocks noChangeShapeType="1"/>
          </p:cNvSpPr>
          <p:nvPr/>
        </p:nvSpPr>
        <p:spPr bwMode="auto">
          <a:xfrm>
            <a:off x="1102784" y="5735638"/>
            <a:ext cx="6144683" cy="0"/>
          </a:xfrm>
          <a:prstGeom prst="line">
            <a:avLst/>
          </a:prstGeom>
          <a:noFill/>
          <a:ln w="12700">
            <a:solidFill>
              <a:srgbClr val="E51519"/>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fr-FR" sz="1800">
              <a:solidFill>
                <a:srgbClr val="5A5A5A"/>
              </a:solidFill>
              <a:ea typeface="ヒラギノ角ゴ Pro W3" pitchFamily="1" charset="-128"/>
            </a:endParaRPr>
          </a:p>
        </p:txBody>
      </p:sp>
      <p:sp>
        <p:nvSpPr>
          <p:cNvPr id="17" name="Rectangle 21"/>
          <p:cNvSpPr>
            <a:spLocks noChangeArrowheads="1"/>
          </p:cNvSpPr>
          <p:nvPr/>
        </p:nvSpPr>
        <p:spPr bwMode="auto">
          <a:xfrm>
            <a:off x="7247467" y="5616576"/>
            <a:ext cx="3361267" cy="36513"/>
          </a:xfrm>
          <a:prstGeom prst="rect">
            <a:avLst/>
          </a:prstGeom>
          <a:solidFill>
            <a:srgbClr val="510D0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2"/>
                </a:solidFill>
                <a:latin typeface="Arial" panose="020B0604020202020204" pitchFamily="34" charset="0"/>
                <a:ea typeface="ヒラギノ角ゴ Pro W3" pitchFamily="1" charset="-128"/>
              </a:defRPr>
            </a:lvl1pPr>
            <a:lvl2pPr marL="742950" indent="-285750">
              <a:defRPr>
                <a:solidFill>
                  <a:schemeClr val="tx2"/>
                </a:solidFill>
                <a:latin typeface="Arial" panose="020B0604020202020204" pitchFamily="34" charset="0"/>
                <a:ea typeface="ヒラギノ角ゴ Pro W3" pitchFamily="1" charset="-128"/>
              </a:defRPr>
            </a:lvl2pPr>
            <a:lvl3pPr marL="1143000" indent="-228600">
              <a:defRPr>
                <a:solidFill>
                  <a:schemeClr val="tx2"/>
                </a:solidFill>
                <a:latin typeface="Arial" panose="020B0604020202020204" pitchFamily="34" charset="0"/>
                <a:ea typeface="ヒラギノ角ゴ Pro W3" pitchFamily="1" charset="-128"/>
              </a:defRPr>
            </a:lvl3pPr>
            <a:lvl4pPr marL="1600200" indent="-228600">
              <a:defRPr>
                <a:solidFill>
                  <a:schemeClr val="tx2"/>
                </a:solidFill>
                <a:latin typeface="Arial" panose="020B0604020202020204" pitchFamily="34" charset="0"/>
                <a:ea typeface="ヒラギノ角ゴ Pro W3" pitchFamily="1" charset="-128"/>
              </a:defRPr>
            </a:lvl4pPr>
            <a:lvl5pPr marL="2057400" indent="-228600">
              <a:defRPr>
                <a:solidFill>
                  <a:schemeClr val="tx2"/>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9pPr>
          </a:lstStyle>
          <a:p>
            <a:pPr eaLnBrk="0" fontAlgn="base" hangingPunct="0">
              <a:spcBef>
                <a:spcPct val="0"/>
              </a:spcBef>
              <a:spcAft>
                <a:spcPct val="0"/>
              </a:spcAft>
            </a:pPr>
            <a:endParaRPr lang="en-US" sz="1800">
              <a:solidFill>
                <a:srgbClr val="5A5A5A"/>
              </a:solidFill>
            </a:endParaRPr>
          </a:p>
        </p:txBody>
      </p:sp>
      <p:sp>
        <p:nvSpPr>
          <p:cNvPr id="18" name="Rectangle 23"/>
          <p:cNvSpPr>
            <a:spLocks noChangeArrowheads="1"/>
          </p:cNvSpPr>
          <p:nvPr/>
        </p:nvSpPr>
        <p:spPr bwMode="auto">
          <a:xfrm>
            <a:off x="10608734" y="1584325"/>
            <a:ext cx="48684" cy="4059238"/>
          </a:xfrm>
          <a:prstGeom prst="rect">
            <a:avLst/>
          </a:prstGeom>
          <a:gradFill rotWithShape="1">
            <a:gsLst>
              <a:gs pos="0">
                <a:srgbClr val="9B191C"/>
              </a:gs>
              <a:gs pos="100000">
                <a:srgbClr val="510D0D"/>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2"/>
                </a:solidFill>
                <a:latin typeface="Arial" panose="020B0604020202020204" pitchFamily="34" charset="0"/>
                <a:ea typeface="ヒラギノ角ゴ Pro W3" pitchFamily="1" charset="-128"/>
              </a:defRPr>
            </a:lvl1pPr>
            <a:lvl2pPr marL="742950" indent="-285750">
              <a:defRPr>
                <a:solidFill>
                  <a:schemeClr val="tx2"/>
                </a:solidFill>
                <a:latin typeface="Arial" panose="020B0604020202020204" pitchFamily="34" charset="0"/>
                <a:ea typeface="ヒラギノ角ゴ Pro W3" pitchFamily="1" charset="-128"/>
              </a:defRPr>
            </a:lvl2pPr>
            <a:lvl3pPr marL="1143000" indent="-228600">
              <a:defRPr>
                <a:solidFill>
                  <a:schemeClr val="tx2"/>
                </a:solidFill>
                <a:latin typeface="Arial" panose="020B0604020202020204" pitchFamily="34" charset="0"/>
                <a:ea typeface="ヒラギノ角ゴ Pro W3" pitchFamily="1" charset="-128"/>
              </a:defRPr>
            </a:lvl3pPr>
            <a:lvl4pPr marL="1600200" indent="-228600">
              <a:defRPr>
                <a:solidFill>
                  <a:schemeClr val="tx2"/>
                </a:solidFill>
                <a:latin typeface="Arial" panose="020B0604020202020204" pitchFamily="34" charset="0"/>
                <a:ea typeface="ヒラギノ角ゴ Pro W3" pitchFamily="1" charset="-128"/>
              </a:defRPr>
            </a:lvl4pPr>
            <a:lvl5pPr marL="2057400" indent="-228600">
              <a:defRPr>
                <a:solidFill>
                  <a:schemeClr val="tx2"/>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9pPr>
          </a:lstStyle>
          <a:p>
            <a:pPr eaLnBrk="0" fontAlgn="base" hangingPunct="0">
              <a:spcBef>
                <a:spcPct val="0"/>
              </a:spcBef>
              <a:spcAft>
                <a:spcPct val="0"/>
              </a:spcAft>
            </a:pPr>
            <a:endParaRPr lang="en-US" sz="1800">
              <a:solidFill>
                <a:srgbClr val="5A5A5A"/>
              </a:solidFill>
            </a:endParaRPr>
          </a:p>
        </p:txBody>
      </p:sp>
      <p:sp>
        <p:nvSpPr>
          <p:cNvPr id="19" name="Rectangle 24"/>
          <p:cNvSpPr>
            <a:spLocks noChangeArrowheads="1"/>
          </p:cNvSpPr>
          <p:nvPr/>
        </p:nvSpPr>
        <p:spPr bwMode="auto">
          <a:xfrm>
            <a:off x="1176867" y="5616576"/>
            <a:ext cx="6070600" cy="74613"/>
          </a:xfrm>
          <a:prstGeom prst="rect">
            <a:avLst/>
          </a:prstGeom>
          <a:gradFill rotWithShape="1">
            <a:gsLst>
              <a:gs pos="0">
                <a:srgbClr val="8C8988"/>
              </a:gs>
              <a:gs pos="100000">
                <a:srgbClr val="E8E5E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2"/>
                </a:solidFill>
                <a:latin typeface="Arial" panose="020B0604020202020204" pitchFamily="34" charset="0"/>
                <a:ea typeface="ヒラギノ角ゴ Pro W3" pitchFamily="1" charset="-128"/>
              </a:defRPr>
            </a:lvl1pPr>
            <a:lvl2pPr marL="742950" indent="-285750">
              <a:defRPr>
                <a:solidFill>
                  <a:schemeClr val="tx2"/>
                </a:solidFill>
                <a:latin typeface="Arial" panose="020B0604020202020204" pitchFamily="34" charset="0"/>
                <a:ea typeface="ヒラギノ角ゴ Pro W3" pitchFamily="1" charset="-128"/>
              </a:defRPr>
            </a:lvl2pPr>
            <a:lvl3pPr marL="1143000" indent="-228600">
              <a:defRPr>
                <a:solidFill>
                  <a:schemeClr val="tx2"/>
                </a:solidFill>
                <a:latin typeface="Arial" panose="020B0604020202020204" pitchFamily="34" charset="0"/>
                <a:ea typeface="ヒラギノ角ゴ Pro W3" pitchFamily="1" charset="-128"/>
              </a:defRPr>
            </a:lvl3pPr>
            <a:lvl4pPr marL="1600200" indent="-228600">
              <a:defRPr>
                <a:solidFill>
                  <a:schemeClr val="tx2"/>
                </a:solidFill>
                <a:latin typeface="Arial" panose="020B0604020202020204" pitchFamily="34" charset="0"/>
                <a:ea typeface="ヒラギノ角ゴ Pro W3" pitchFamily="1" charset="-128"/>
              </a:defRPr>
            </a:lvl4pPr>
            <a:lvl5pPr marL="2057400" indent="-228600">
              <a:defRPr>
                <a:solidFill>
                  <a:schemeClr val="tx2"/>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9pPr>
          </a:lstStyle>
          <a:p>
            <a:pPr eaLnBrk="0" fontAlgn="base" hangingPunct="0">
              <a:spcBef>
                <a:spcPct val="0"/>
              </a:spcBef>
              <a:spcAft>
                <a:spcPct val="0"/>
              </a:spcAft>
            </a:pPr>
            <a:endParaRPr lang="en-US" sz="1800">
              <a:solidFill>
                <a:srgbClr val="5A5A5A"/>
              </a:solidFill>
            </a:endParaRPr>
          </a:p>
        </p:txBody>
      </p:sp>
      <p:pic>
        <p:nvPicPr>
          <p:cNvPr id="20" name="Picture 44" descr="D:\Documents and Settings\jbVidal\Mes documents\#Perso\Formations\CIFFOP - M2 Executive GRH&amp;RT\Mémoire de spécialité\Soutenance\CIFFOP - Logo Paris II.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34251" y="1530350"/>
            <a:ext cx="3177116"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 descr="D:\Documents and Settings\jbVidal\Mes documents\#Perso\Formations\CIFFOP - M2 Executive GRH&amp;RT\Documentation pratique\CIFFOP - Logo Ciffop Executive.jpg"/>
          <p:cNvPicPr>
            <a:picLocks noChangeAspect="1" noChangeArrowheads="1"/>
          </p:cNvPicPr>
          <p:nvPr userDrawn="1"/>
        </p:nvPicPr>
        <p:blipFill>
          <a:blip r:embed="rId3" cstate="print"/>
          <a:srcRect/>
          <a:stretch>
            <a:fillRect/>
          </a:stretch>
        </p:blipFill>
        <p:spPr bwMode="auto">
          <a:xfrm>
            <a:off x="1102784" y="1530350"/>
            <a:ext cx="1255183" cy="971550"/>
          </a:xfrm>
          <a:prstGeom prst="roundRect">
            <a:avLst>
              <a:gd name="adj" fmla="val 14924"/>
            </a:avLst>
          </a:prstGeom>
          <a:ln>
            <a:noFill/>
          </a:ln>
          <a:effectLst>
            <a:outerShdw blurRad="152400" dist="12000" dir="900000" sy="98000" kx="110000" ky="200000" algn="tl" rotWithShape="0">
              <a:srgbClr val="000000">
                <a:alpha val="30000"/>
              </a:srgbClr>
            </a:outerShdw>
          </a:effectLst>
          <a:scene3d>
            <a:camera prst="perspectiveRelaxed">
              <a:rot lat="21267609" lon="871140" rev="21522756"/>
            </a:camera>
            <a:lightRig rig="threePt" dir="t"/>
          </a:scene3d>
          <a:sp3d contourW="6350" prstMaterial="matte">
            <a:bevelT w="101600" h="101600"/>
            <a:contourClr>
              <a:srgbClr val="969696"/>
            </a:contourClr>
          </a:sp3d>
        </p:spPr>
      </p:pic>
      <p:sp>
        <p:nvSpPr>
          <p:cNvPr id="288775" name="Rectangle 7"/>
          <p:cNvSpPr>
            <a:spLocks noGrp="1" noChangeArrowheads="1"/>
          </p:cNvSpPr>
          <p:nvPr>
            <p:ph type="ctrTitle" sz="quarter"/>
          </p:nvPr>
        </p:nvSpPr>
        <p:spPr>
          <a:xfrm>
            <a:off x="1943100" y="2768603"/>
            <a:ext cx="8280400" cy="1103319"/>
          </a:xfrm>
        </p:spPr>
        <p:txBody>
          <a:bodyPr anchor="t"/>
          <a:lstStyle>
            <a:lvl1pPr>
              <a:defRPr/>
            </a:lvl1pPr>
          </a:lstStyle>
          <a:p>
            <a:r>
              <a:rPr lang="fr-FR" dirty="0"/>
              <a:t>Cliquez et modifiez le titre</a:t>
            </a:r>
          </a:p>
        </p:txBody>
      </p:sp>
      <p:sp>
        <p:nvSpPr>
          <p:cNvPr id="288776" name="Rectangle 8"/>
          <p:cNvSpPr>
            <a:spLocks noGrp="1" noChangeArrowheads="1"/>
          </p:cNvSpPr>
          <p:nvPr>
            <p:ph type="subTitle" sz="quarter" idx="1"/>
          </p:nvPr>
        </p:nvSpPr>
        <p:spPr>
          <a:xfrm>
            <a:off x="1968500" y="3867160"/>
            <a:ext cx="8255000" cy="990600"/>
          </a:xfrm>
        </p:spPr>
        <p:txBody>
          <a:bodyPr/>
          <a:lstStyle>
            <a:lvl1pPr marL="0" indent="0">
              <a:buFont typeface="Wingdings" pitchFamily="2" charset="2"/>
              <a:buNone/>
              <a:defRPr b="0"/>
            </a:lvl1pPr>
          </a:lstStyle>
          <a:p>
            <a:r>
              <a:rPr lang="fr-FR"/>
              <a:t>Cliquez pour modifier le style des sous-titres du masque</a:t>
            </a:r>
          </a:p>
        </p:txBody>
      </p:sp>
      <p:sp>
        <p:nvSpPr>
          <p:cNvPr id="22" name="Rectangle 9"/>
          <p:cNvSpPr>
            <a:spLocks noGrp="1" noChangeArrowheads="1"/>
          </p:cNvSpPr>
          <p:nvPr>
            <p:ph type="dt" sz="half" idx="10"/>
          </p:nvPr>
        </p:nvSpPr>
        <p:spPr bwMode="auto">
          <a:xfrm>
            <a:off x="956734" y="6581775"/>
            <a:ext cx="3456517" cy="2095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800" smtClean="0">
                <a:solidFill>
                  <a:srgbClr val="5A5A5A"/>
                </a:solidFill>
                <a:latin typeface="Arial" charset="0"/>
              </a:defRPr>
            </a:lvl1pPr>
          </a:lstStyle>
          <a:p>
            <a:pPr fontAlgn="base">
              <a:spcBef>
                <a:spcPct val="0"/>
              </a:spcBef>
              <a:spcAft>
                <a:spcPct val="0"/>
              </a:spcAft>
              <a:defRPr/>
            </a:pPr>
            <a:r>
              <a:rPr lang="fr-FR">
                <a:ea typeface="ヒラギノ角ゴ Pro W3" pitchFamily="1" charset="-128"/>
              </a:rPr>
              <a:t>Titre de la présentation - Date</a:t>
            </a:r>
          </a:p>
        </p:txBody>
      </p:sp>
    </p:spTree>
    <p:extLst>
      <p:ext uri="{BB962C8B-B14F-4D97-AF65-F5344CB8AC3E}">
        <p14:creationId xmlns:p14="http://schemas.microsoft.com/office/powerpoint/2010/main" val="616448779"/>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332415704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99034" y="88900"/>
            <a:ext cx="2658533" cy="6135688"/>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1219201" y="88900"/>
            <a:ext cx="7776633" cy="61356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34337287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366326798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extLst>
      <p:ext uri="{BB962C8B-B14F-4D97-AF65-F5344CB8AC3E}">
        <p14:creationId xmlns:p14="http://schemas.microsoft.com/office/powerpoint/2010/main" val="256785106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1234018" y="1357314"/>
            <a:ext cx="5209116" cy="4867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6646334" y="1357314"/>
            <a:ext cx="5211233" cy="4867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155023971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extLst>
      <p:ext uri="{BB962C8B-B14F-4D97-AF65-F5344CB8AC3E}">
        <p14:creationId xmlns:p14="http://schemas.microsoft.com/office/powerpoint/2010/main" val="363874526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Tree>
    <p:extLst>
      <p:ext uri="{BB962C8B-B14F-4D97-AF65-F5344CB8AC3E}">
        <p14:creationId xmlns:p14="http://schemas.microsoft.com/office/powerpoint/2010/main" val="290362099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920442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extLst>
      <p:ext uri="{BB962C8B-B14F-4D97-AF65-F5344CB8AC3E}">
        <p14:creationId xmlns:p14="http://schemas.microsoft.com/office/powerpoint/2010/main" val="179529316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extLst>
      <p:ext uri="{BB962C8B-B14F-4D97-AF65-F5344CB8AC3E}">
        <p14:creationId xmlns:p14="http://schemas.microsoft.com/office/powerpoint/2010/main" val="197500646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670984" cy="6858000"/>
          </a:xfrm>
          <a:prstGeom prst="rect">
            <a:avLst/>
          </a:prstGeom>
          <a:solidFill>
            <a:srgbClr val="E8E5E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2"/>
                </a:solidFill>
                <a:latin typeface="Arial" panose="020B0604020202020204" pitchFamily="34" charset="0"/>
                <a:ea typeface="ヒラギノ角ゴ Pro W3" pitchFamily="1" charset="-128"/>
              </a:defRPr>
            </a:lvl1pPr>
            <a:lvl2pPr marL="742950" indent="-285750">
              <a:defRPr>
                <a:solidFill>
                  <a:schemeClr val="tx2"/>
                </a:solidFill>
                <a:latin typeface="Arial" panose="020B0604020202020204" pitchFamily="34" charset="0"/>
                <a:ea typeface="ヒラギノ角ゴ Pro W3" pitchFamily="1" charset="-128"/>
              </a:defRPr>
            </a:lvl2pPr>
            <a:lvl3pPr marL="1143000" indent="-228600">
              <a:defRPr>
                <a:solidFill>
                  <a:schemeClr val="tx2"/>
                </a:solidFill>
                <a:latin typeface="Arial" panose="020B0604020202020204" pitchFamily="34" charset="0"/>
                <a:ea typeface="ヒラギノ角ゴ Pro W3" pitchFamily="1" charset="-128"/>
              </a:defRPr>
            </a:lvl3pPr>
            <a:lvl4pPr marL="1600200" indent="-228600">
              <a:defRPr>
                <a:solidFill>
                  <a:schemeClr val="tx2"/>
                </a:solidFill>
                <a:latin typeface="Arial" panose="020B0604020202020204" pitchFamily="34" charset="0"/>
                <a:ea typeface="ヒラギノ角ゴ Pro W3" pitchFamily="1" charset="-128"/>
              </a:defRPr>
            </a:lvl4pPr>
            <a:lvl5pPr marL="2057400" indent="-228600">
              <a:defRPr>
                <a:solidFill>
                  <a:schemeClr val="tx2"/>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9pPr>
          </a:lstStyle>
          <a:p>
            <a:pPr eaLnBrk="0" fontAlgn="base" hangingPunct="0">
              <a:spcBef>
                <a:spcPct val="0"/>
              </a:spcBef>
              <a:spcAft>
                <a:spcPct val="0"/>
              </a:spcAft>
            </a:pPr>
            <a:endParaRPr lang="en-US" sz="1800">
              <a:solidFill>
                <a:srgbClr val="5A5A5A"/>
              </a:solidFill>
            </a:endParaRPr>
          </a:p>
        </p:txBody>
      </p:sp>
      <p:sp>
        <p:nvSpPr>
          <p:cNvPr id="1027" name="Rectangle 3"/>
          <p:cNvSpPr>
            <a:spLocks noChangeArrowheads="1"/>
          </p:cNvSpPr>
          <p:nvPr/>
        </p:nvSpPr>
        <p:spPr bwMode="auto">
          <a:xfrm>
            <a:off x="527051" y="6308726"/>
            <a:ext cx="11664949" cy="549275"/>
          </a:xfrm>
          <a:prstGeom prst="rect">
            <a:avLst/>
          </a:prstGeom>
          <a:solidFill>
            <a:srgbClr val="E8E5E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2"/>
                </a:solidFill>
                <a:latin typeface="Arial" panose="020B0604020202020204" pitchFamily="34" charset="0"/>
                <a:ea typeface="ヒラギノ角ゴ Pro W3" pitchFamily="1" charset="-128"/>
              </a:defRPr>
            </a:lvl1pPr>
            <a:lvl2pPr marL="742950" indent="-285750">
              <a:defRPr>
                <a:solidFill>
                  <a:schemeClr val="tx2"/>
                </a:solidFill>
                <a:latin typeface="Arial" panose="020B0604020202020204" pitchFamily="34" charset="0"/>
                <a:ea typeface="ヒラギノ角ゴ Pro W3" pitchFamily="1" charset="-128"/>
              </a:defRPr>
            </a:lvl2pPr>
            <a:lvl3pPr marL="1143000" indent="-228600">
              <a:defRPr>
                <a:solidFill>
                  <a:schemeClr val="tx2"/>
                </a:solidFill>
                <a:latin typeface="Arial" panose="020B0604020202020204" pitchFamily="34" charset="0"/>
                <a:ea typeface="ヒラギノ角ゴ Pro W3" pitchFamily="1" charset="-128"/>
              </a:defRPr>
            </a:lvl3pPr>
            <a:lvl4pPr marL="1600200" indent="-228600">
              <a:defRPr>
                <a:solidFill>
                  <a:schemeClr val="tx2"/>
                </a:solidFill>
                <a:latin typeface="Arial" panose="020B0604020202020204" pitchFamily="34" charset="0"/>
                <a:ea typeface="ヒラギノ角ゴ Pro W3" pitchFamily="1" charset="-128"/>
              </a:defRPr>
            </a:lvl4pPr>
            <a:lvl5pPr marL="2057400" indent="-228600">
              <a:defRPr>
                <a:solidFill>
                  <a:schemeClr val="tx2"/>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9pPr>
          </a:lstStyle>
          <a:p>
            <a:pPr eaLnBrk="0" fontAlgn="base" hangingPunct="0">
              <a:spcBef>
                <a:spcPct val="0"/>
              </a:spcBef>
              <a:spcAft>
                <a:spcPct val="0"/>
              </a:spcAft>
            </a:pPr>
            <a:endParaRPr lang="en-US" sz="1800">
              <a:solidFill>
                <a:srgbClr val="5A5A5A"/>
              </a:solidFill>
            </a:endParaRPr>
          </a:p>
        </p:txBody>
      </p:sp>
      <p:sp>
        <p:nvSpPr>
          <p:cNvPr id="1028" name="Rectangle 5"/>
          <p:cNvSpPr>
            <a:spLocks noChangeArrowheads="1"/>
          </p:cNvSpPr>
          <p:nvPr/>
        </p:nvSpPr>
        <p:spPr bwMode="auto">
          <a:xfrm>
            <a:off x="5334000" y="6500814"/>
            <a:ext cx="711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defRPr>
                <a:solidFill>
                  <a:schemeClr val="tx2"/>
                </a:solidFill>
                <a:latin typeface="Arial" panose="020B0604020202020204" pitchFamily="34" charset="0"/>
                <a:ea typeface="ヒラギノ角ゴ Pro W3" pitchFamily="1" charset="-128"/>
              </a:defRPr>
            </a:lvl1pPr>
            <a:lvl2pPr marL="742950" indent="-285750">
              <a:defRPr>
                <a:solidFill>
                  <a:schemeClr val="tx2"/>
                </a:solidFill>
                <a:latin typeface="Arial" panose="020B0604020202020204" pitchFamily="34" charset="0"/>
                <a:ea typeface="ヒラギノ角ゴ Pro W3" pitchFamily="1" charset="-128"/>
              </a:defRPr>
            </a:lvl2pPr>
            <a:lvl3pPr marL="1143000" indent="-228600">
              <a:defRPr>
                <a:solidFill>
                  <a:schemeClr val="tx2"/>
                </a:solidFill>
                <a:latin typeface="Arial" panose="020B0604020202020204" pitchFamily="34" charset="0"/>
                <a:ea typeface="ヒラギノ角ゴ Pro W3" pitchFamily="1" charset="-128"/>
              </a:defRPr>
            </a:lvl3pPr>
            <a:lvl4pPr marL="1600200" indent="-228600">
              <a:defRPr>
                <a:solidFill>
                  <a:schemeClr val="tx2"/>
                </a:solidFill>
                <a:latin typeface="Arial" panose="020B0604020202020204" pitchFamily="34" charset="0"/>
                <a:ea typeface="ヒラギノ角ゴ Pro W3" pitchFamily="1" charset="-128"/>
              </a:defRPr>
            </a:lvl4pPr>
            <a:lvl5pPr marL="2057400" indent="-228600">
              <a:defRPr>
                <a:solidFill>
                  <a:schemeClr val="tx2"/>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9pPr>
          </a:lstStyle>
          <a:p>
            <a:pPr algn="r" eaLnBrk="0" fontAlgn="base" hangingPunct="0">
              <a:spcBef>
                <a:spcPct val="0"/>
              </a:spcBef>
              <a:spcAft>
                <a:spcPct val="0"/>
              </a:spcAft>
            </a:pPr>
            <a:fld id="{F97E3087-9202-43E7-BDC6-2D72ACAC3E20}" type="slidenum">
              <a:rPr lang="fr-FR" sz="1000" b="1">
                <a:solidFill>
                  <a:srgbClr val="5A5A5A"/>
                </a:solidFill>
              </a:rPr>
              <a:pPr algn="r" eaLnBrk="0" fontAlgn="base" hangingPunct="0">
                <a:spcBef>
                  <a:spcPct val="0"/>
                </a:spcBef>
                <a:spcAft>
                  <a:spcPct val="0"/>
                </a:spcAft>
              </a:pPr>
              <a:t>‹N°›</a:t>
            </a:fld>
            <a:endParaRPr lang="fr-FR" sz="1000" b="1">
              <a:solidFill>
                <a:srgbClr val="5A5A5A"/>
              </a:solidFill>
            </a:endParaRPr>
          </a:p>
        </p:txBody>
      </p:sp>
      <p:sp>
        <p:nvSpPr>
          <p:cNvPr id="1029" name="Freeform 6"/>
          <p:cNvSpPr>
            <a:spLocks/>
          </p:cNvSpPr>
          <p:nvPr/>
        </p:nvSpPr>
        <p:spPr bwMode="auto">
          <a:xfrm>
            <a:off x="556685" y="6308725"/>
            <a:ext cx="11637433" cy="71438"/>
          </a:xfrm>
          <a:custGeom>
            <a:avLst/>
            <a:gdLst>
              <a:gd name="T0" fmla="*/ 48 w 5498"/>
              <a:gd name="T1" fmla="*/ 1 h 45"/>
              <a:gd name="T2" fmla="*/ 5498 w 5498"/>
              <a:gd name="T3" fmla="*/ 0 h 45"/>
              <a:gd name="T4" fmla="*/ 5498 w 5498"/>
              <a:gd name="T5" fmla="*/ 45 h 45"/>
              <a:gd name="T6" fmla="*/ 0 w 5498"/>
              <a:gd name="T7" fmla="*/ 43 h 45"/>
              <a:gd name="T8" fmla="*/ 48 w 5498"/>
              <a:gd name="T9" fmla="*/ 1 h 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98" h="45">
                <a:moveTo>
                  <a:pt x="48" y="1"/>
                </a:moveTo>
                <a:lnTo>
                  <a:pt x="5498" y="0"/>
                </a:lnTo>
                <a:lnTo>
                  <a:pt x="5498" y="45"/>
                </a:lnTo>
                <a:lnTo>
                  <a:pt x="0" y="43"/>
                </a:lnTo>
                <a:lnTo>
                  <a:pt x="48" y="1"/>
                </a:lnTo>
                <a:close/>
              </a:path>
            </a:pathLst>
          </a:custGeom>
          <a:gradFill rotWithShape="1">
            <a:gsLst>
              <a:gs pos="0">
                <a:srgbClr val="8C8988"/>
              </a:gs>
              <a:gs pos="100000">
                <a:srgbClr val="E8E5E1"/>
              </a:gs>
            </a:gsLst>
            <a:lin ang="5400000" scaled="1"/>
          </a:gra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pPr eaLnBrk="0" fontAlgn="base" hangingPunct="0">
              <a:spcBef>
                <a:spcPct val="0"/>
              </a:spcBef>
              <a:spcAft>
                <a:spcPct val="0"/>
              </a:spcAft>
            </a:pPr>
            <a:endParaRPr lang="fr-FR" sz="1800">
              <a:solidFill>
                <a:srgbClr val="5A5A5A"/>
              </a:solidFill>
              <a:ea typeface="ヒラギノ角ゴ Pro W3" pitchFamily="1" charset="-128"/>
            </a:endParaRPr>
          </a:p>
        </p:txBody>
      </p:sp>
      <p:sp>
        <p:nvSpPr>
          <p:cNvPr id="1030" name="Freeform 7"/>
          <p:cNvSpPr>
            <a:spLocks/>
          </p:cNvSpPr>
          <p:nvPr/>
        </p:nvSpPr>
        <p:spPr bwMode="auto">
          <a:xfrm>
            <a:off x="567267" y="3175"/>
            <a:ext cx="97367" cy="6362700"/>
          </a:xfrm>
          <a:custGeom>
            <a:avLst/>
            <a:gdLst>
              <a:gd name="T0" fmla="*/ 46 w 46"/>
              <a:gd name="T1" fmla="*/ 3970 h 4008"/>
              <a:gd name="T2" fmla="*/ 44 w 46"/>
              <a:gd name="T3" fmla="*/ 0 h 4008"/>
              <a:gd name="T4" fmla="*/ 0 w 46"/>
              <a:gd name="T5" fmla="*/ 0 h 4008"/>
              <a:gd name="T6" fmla="*/ 2 w 46"/>
              <a:gd name="T7" fmla="*/ 4008 h 4008"/>
              <a:gd name="T8" fmla="*/ 46 w 46"/>
              <a:gd name="T9" fmla="*/ 3970 h 400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 h="4008">
                <a:moveTo>
                  <a:pt x="46" y="3970"/>
                </a:moveTo>
                <a:lnTo>
                  <a:pt x="44" y="0"/>
                </a:lnTo>
                <a:lnTo>
                  <a:pt x="0" y="0"/>
                </a:lnTo>
                <a:lnTo>
                  <a:pt x="2" y="4008"/>
                </a:lnTo>
                <a:lnTo>
                  <a:pt x="46" y="3970"/>
                </a:lnTo>
                <a:close/>
              </a:path>
            </a:pathLst>
          </a:custGeom>
          <a:gradFill rotWithShape="1">
            <a:gsLst>
              <a:gs pos="0">
                <a:srgbClr val="E8E5E1"/>
              </a:gs>
              <a:gs pos="100000">
                <a:srgbClr val="8C8988"/>
              </a:gs>
            </a:gsLst>
            <a:lin ang="0" scaled="1"/>
          </a:gra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wrap="none" anchor="ctr"/>
          <a:lstStyle/>
          <a:p>
            <a:pPr eaLnBrk="0" fontAlgn="base" hangingPunct="0">
              <a:spcBef>
                <a:spcPct val="0"/>
              </a:spcBef>
              <a:spcAft>
                <a:spcPct val="0"/>
              </a:spcAft>
            </a:pPr>
            <a:endParaRPr lang="fr-FR" sz="1800">
              <a:solidFill>
                <a:srgbClr val="5A5A5A"/>
              </a:solidFill>
              <a:ea typeface="ヒラギノ角ゴ Pro W3" pitchFamily="1" charset="-128"/>
            </a:endParaRPr>
          </a:p>
        </p:txBody>
      </p:sp>
      <p:sp>
        <p:nvSpPr>
          <p:cNvPr id="1031" name="Rectangle 8"/>
          <p:cNvSpPr>
            <a:spLocks noChangeArrowheads="1"/>
          </p:cNvSpPr>
          <p:nvPr/>
        </p:nvSpPr>
        <p:spPr bwMode="auto">
          <a:xfrm>
            <a:off x="287867" y="190500"/>
            <a:ext cx="768351" cy="573088"/>
          </a:xfrm>
          <a:prstGeom prst="rect">
            <a:avLst/>
          </a:prstGeom>
          <a:solidFill>
            <a:srgbClr val="E5151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2"/>
                </a:solidFill>
                <a:latin typeface="Arial" panose="020B0604020202020204" pitchFamily="34" charset="0"/>
                <a:ea typeface="ヒラギノ角ゴ Pro W3" pitchFamily="1" charset="-128"/>
              </a:defRPr>
            </a:lvl1pPr>
            <a:lvl2pPr marL="742950" indent="-285750">
              <a:defRPr>
                <a:solidFill>
                  <a:schemeClr val="tx2"/>
                </a:solidFill>
                <a:latin typeface="Arial" panose="020B0604020202020204" pitchFamily="34" charset="0"/>
                <a:ea typeface="ヒラギノ角ゴ Pro W3" pitchFamily="1" charset="-128"/>
              </a:defRPr>
            </a:lvl2pPr>
            <a:lvl3pPr marL="1143000" indent="-228600">
              <a:defRPr>
                <a:solidFill>
                  <a:schemeClr val="tx2"/>
                </a:solidFill>
                <a:latin typeface="Arial" panose="020B0604020202020204" pitchFamily="34" charset="0"/>
                <a:ea typeface="ヒラギノ角ゴ Pro W3" pitchFamily="1" charset="-128"/>
              </a:defRPr>
            </a:lvl3pPr>
            <a:lvl4pPr marL="1600200" indent="-228600">
              <a:defRPr>
                <a:solidFill>
                  <a:schemeClr val="tx2"/>
                </a:solidFill>
                <a:latin typeface="Arial" panose="020B0604020202020204" pitchFamily="34" charset="0"/>
                <a:ea typeface="ヒラギノ角ゴ Pro W3" pitchFamily="1" charset="-128"/>
              </a:defRPr>
            </a:lvl4pPr>
            <a:lvl5pPr marL="2057400" indent="-228600">
              <a:defRPr>
                <a:solidFill>
                  <a:schemeClr val="tx2"/>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9pPr>
          </a:lstStyle>
          <a:p>
            <a:pPr eaLnBrk="0" fontAlgn="base" hangingPunct="0">
              <a:spcBef>
                <a:spcPct val="0"/>
              </a:spcBef>
              <a:spcAft>
                <a:spcPct val="0"/>
              </a:spcAft>
            </a:pPr>
            <a:endParaRPr lang="en-US" sz="1800">
              <a:solidFill>
                <a:srgbClr val="5A5A5A"/>
              </a:solidFill>
            </a:endParaRPr>
          </a:p>
        </p:txBody>
      </p:sp>
      <p:sp>
        <p:nvSpPr>
          <p:cNvPr id="1032" name="Rectangle 9"/>
          <p:cNvSpPr>
            <a:spLocks noGrp="1" noChangeArrowheads="1"/>
          </p:cNvSpPr>
          <p:nvPr>
            <p:ph type="title"/>
          </p:nvPr>
        </p:nvSpPr>
        <p:spPr bwMode="auto">
          <a:xfrm>
            <a:off x="1219201" y="88900"/>
            <a:ext cx="10638367"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endParaRPr lang="en-US" smtClean="0"/>
          </a:p>
        </p:txBody>
      </p:sp>
      <p:sp>
        <p:nvSpPr>
          <p:cNvPr id="1033" name="Rectangle 10"/>
          <p:cNvSpPr>
            <a:spLocks noGrp="1" noChangeArrowheads="1"/>
          </p:cNvSpPr>
          <p:nvPr>
            <p:ph type="body" idx="1"/>
          </p:nvPr>
        </p:nvSpPr>
        <p:spPr bwMode="auto">
          <a:xfrm>
            <a:off x="1234018" y="1357314"/>
            <a:ext cx="10623549" cy="486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pic>
        <p:nvPicPr>
          <p:cNvPr id="1034" name="Picture 29" descr="D:\Documents and Settings\jbVidal\Mes documents\#Perso\Formations\CIFFOP - M2 Executive GRH&amp;RT\Mémoire de spécialité\Soutenance\CIFFOP - Logo Paris II.jpg"/>
          <p:cNvPicPr>
            <a:picLocks noChangeAspect="1" noChangeArrowheads="1"/>
          </p:cNvPicPr>
          <p:nvPr userDrawn="1"/>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5251" y="6426201"/>
            <a:ext cx="117686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2" descr="D:\Documents and Settings\jbVidal\Mes documents\#Perso\Formations\CIFFOP - M2 Executive GRH&amp;RT\Documentation pratique\CIFFOP - Logo Ciffop Executive.jpg"/>
          <p:cNvPicPr>
            <a:picLocks noChangeAspect="1" noChangeArrowheads="1"/>
          </p:cNvPicPr>
          <p:nvPr userDrawn="1"/>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631084" y="6426201"/>
            <a:ext cx="465667"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2303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iming>
    <p:tnLst>
      <p:par>
        <p:cTn id="1" dur="indefinite" restart="never" nodeType="tmRoot"/>
      </p:par>
    </p:tnLst>
  </p:timing>
  <p:txStyles>
    <p:titleStyle>
      <a:lvl1pPr algn="l" rtl="0" eaLnBrk="0" fontAlgn="base" hangingPunct="0">
        <a:lnSpc>
          <a:spcPct val="80000"/>
        </a:lnSpc>
        <a:spcBef>
          <a:spcPct val="0"/>
        </a:spcBef>
        <a:spcAft>
          <a:spcPct val="0"/>
        </a:spcAft>
        <a:defRPr sz="2600">
          <a:solidFill>
            <a:srgbClr val="E51519"/>
          </a:solidFill>
          <a:latin typeface="+mj-lt"/>
          <a:ea typeface="+mj-ea"/>
          <a:cs typeface="ヒラギノ角ゴ Pro W3" pitchFamily="1" charset="-128"/>
        </a:defRPr>
      </a:lvl1pPr>
      <a:lvl2pPr algn="l" rtl="0" eaLnBrk="0" fontAlgn="base" hangingPunct="0">
        <a:lnSpc>
          <a:spcPct val="80000"/>
        </a:lnSpc>
        <a:spcBef>
          <a:spcPct val="0"/>
        </a:spcBef>
        <a:spcAft>
          <a:spcPct val="0"/>
        </a:spcAft>
        <a:defRPr sz="2600">
          <a:solidFill>
            <a:srgbClr val="E51519"/>
          </a:solidFill>
          <a:latin typeface="Century Gothic" pitchFamily="34" charset="0"/>
          <a:ea typeface="ヒラギノ角ゴ Pro W3" pitchFamily="1" charset="-128"/>
          <a:cs typeface="ヒラギノ角ゴ Pro W3" pitchFamily="1" charset="-128"/>
        </a:defRPr>
      </a:lvl2pPr>
      <a:lvl3pPr algn="l" rtl="0" eaLnBrk="0" fontAlgn="base" hangingPunct="0">
        <a:lnSpc>
          <a:spcPct val="80000"/>
        </a:lnSpc>
        <a:spcBef>
          <a:spcPct val="0"/>
        </a:spcBef>
        <a:spcAft>
          <a:spcPct val="0"/>
        </a:spcAft>
        <a:defRPr sz="2600">
          <a:solidFill>
            <a:srgbClr val="E51519"/>
          </a:solidFill>
          <a:latin typeface="Century Gothic" pitchFamily="34" charset="0"/>
          <a:ea typeface="ヒラギノ角ゴ Pro W3" pitchFamily="1" charset="-128"/>
          <a:cs typeface="ヒラギノ角ゴ Pro W3" pitchFamily="1" charset="-128"/>
        </a:defRPr>
      </a:lvl3pPr>
      <a:lvl4pPr algn="l" rtl="0" eaLnBrk="0" fontAlgn="base" hangingPunct="0">
        <a:lnSpc>
          <a:spcPct val="80000"/>
        </a:lnSpc>
        <a:spcBef>
          <a:spcPct val="0"/>
        </a:spcBef>
        <a:spcAft>
          <a:spcPct val="0"/>
        </a:spcAft>
        <a:defRPr sz="2600">
          <a:solidFill>
            <a:srgbClr val="E51519"/>
          </a:solidFill>
          <a:latin typeface="Century Gothic" pitchFamily="34" charset="0"/>
          <a:ea typeface="ヒラギノ角ゴ Pro W3" pitchFamily="1" charset="-128"/>
          <a:cs typeface="ヒラギノ角ゴ Pro W3" pitchFamily="1" charset="-128"/>
        </a:defRPr>
      </a:lvl4pPr>
      <a:lvl5pPr algn="l" rtl="0" eaLnBrk="0" fontAlgn="base" hangingPunct="0">
        <a:lnSpc>
          <a:spcPct val="80000"/>
        </a:lnSpc>
        <a:spcBef>
          <a:spcPct val="0"/>
        </a:spcBef>
        <a:spcAft>
          <a:spcPct val="0"/>
        </a:spcAft>
        <a:defRPr sz="2600">
          <a:solidFill>
            <a:srgbClr val="E51519"/>
          </a:solidFill>
          <a:latin typeface="Century Gothic" pitchFamily="34" charset="0"/>
          <a:ea typeface="ヒラギノ角ゴ Pro W3" pitchFamily="1" charset="-128"/>
          <a:cs typeface="ヒラギノ角ゴ Pro W3" pitchFamily="1" charset="-128"/>
        </a:defRPr>
      </a:lvl5pPr>
      <a:lvl6pPr marL="457200" algn="l" rtl="0" eaLnBrk="0" fontAlgn="base" hangingPunct="0">
        <a:lnSpc>
          <a:spcPct val="80000"/>
        </a:lnSpc>
        <a:spcBef>
          <a:spcPct val="0"/>
        </a:spcBef>
        <a:spcAft>
          <a:spcPct val="0"/>
        </a:spcAft>
        <a:defRPr sz="2600">
          <a:solidFill>
            <a:srgbClr val="E51519"/>
          </a:solidFill>
          <a:latin typeface="Century Gothic" pitchFamily="34" charset="0"/>
          <a:ea typeface="ヒラギノ角ゴ Pro W3" pitchFamily="1" charset="-128"/>
        </a:defRPr>
      </a:lvl6pPr>
      <a:lvl7pPr marL="914400" algn="l" rtl="0" eaLnBrk="0" fontAlgn="base" hangingPunct="0">
        <a:lnSpc>
          <a:spcPct val="80000"/>
        </a:lnSpc>
        <a:spcBef>
          <a:spcPct val="0"/>
        </a:spcBef>
        <a:spcAft>
          <a:spcPct val="0"/>
        </a:spcAft>
        <a:defRPr sz="2600">
          <a:solidFill>
            <a:srgbClr val="E51519"/>
          </a:solidFill>
          <a:latin typeface="Century Gothic" pitchFamily="34" charset="0"/>
          <a:ea typeface="ヒラギノ角ゴ Pro W3" pitchFamily="1" charset="-128"/>
        </a:defRPr>
      </a:lvl7pPr>
      <a:lvl8pPr marL="1371600" algn="l" rtl="0" eaLnBrk="0" fontAlgn="base" hangingPunct="0">
        <a:lnSpc>
          <a:spcPct val="80000"/>
        </a:lnSpc>
        <a:spcBef>
          <a:spcPct val="0"/>
        </a:spcBef>
        <a:spcAft>
          <a:spcPct val="0"/>
        </a:spcAft>
        <a:defRPr sz="2600">
          <a:solidFill>
            <a:srgbClr val="E51519"/>
          </a:solidFill>
          <a:latin typeface="Century Gothic" pitchFamily="34" charset="0"/>
          <a:ea typeface="ヒラギノ角ゴ Pro W3" pitchFamily="1" charset="-128"/>
        </a:defRPr>
      </a:lvl8pPr>
      <a:lvl9pPr marL="1828800" algn="l" rtl="0" eaLnBrk="0" fontAlgn="base" hangingPunct="0">
        <a:lnSpc>
          <a:spcPct val="80000"/>
        </a:lnSpc>
        <a:spcBef>
          <a:spcPct val="0"/>
        </a:spcBef>
        <a:spcAft>
          <a:spcPct val="0"/>
        </a:spcAft>
        <a:defRPr sz="2600">
          <a:solidFill>
            <a:srgbClr val="E51519"/>
          </a:solidFill>
          <a:latin typeface="Century Gothic" pitchFamily="34" charset="0"/>
          <a:ea typeface="ヒラギノ角ゴ Pro W3" pitchFamily="1" charset="-128"/>
        </a:defRPr>
      </a:lvl9pPr>
    </p:titleStyle>
    <p:bodyStyle>
      <a:lvl1pPr marL="266700" indent="-266700" algn="l" rtl="0" eaLnBrk="0" fontAlgn="base" hangingPunct="0">
        <a:spcBef>
          <a:spcPct val="75000"/>
        </a:spcBef>
        <a:spcAft>
          <a:spcPct val="20000"/>
        </a:spcAft>
        <a:buClr>
          <a:srgbClr val="DA162E"/>
        </a:buClr>
        <a:buSzPct val="75000"/>
        <a:buFont typeface="Wingdings" panose="05000000000000000000" pitchFamily="2" charset="2"/>
        <a:buChar char="n"/>
        <a:defRPr sz="3200" b="1">
          <a:solidFill>
            <a:srgbClr val="5A5A5A"/>
          </a:solidFill>
          <a:latin typeface="+mn-lt"/>
          <a:ea typeface="ＭＳ Ｐゴシック" pitchFamily="1" charset="-128"/>
          <a:cs typeface="+mn-cs"/>
        </a:defRPr>
      </a:lvl1pPr>
      <a:lvl2pPr marL="628650" indent="-182563" algn="l" rtl="0" eaLnBrk="0" fontAlgn="base" hangingPunct="0">
        <a:spcBef>
          <a:spcPct val="0"/>
        </a:spcBef>
        <a:spcAft>
          <a:spcPct val="10000"/>
        </a:spcAft>
        <a:buClr>
          <a:schemeClr val="bg2"/>
        </a:buClr>
        <a:buSzPct val="75000"/>
        <a:buFont typeface="Wingdings" panose="05000000000000000000" pitchFamily="2" charset="2"/>
        <a:buChar char="n"/>
        <a:defRPr sz="1600" b="1">
          <a:solidFill>
            <a:srgbClr val="5A5A5A"/>
          </a:solidFill>
          <a:latin typeface="+mn-lt"/>
          <a:ea typeface="ＭＳ Ｐゴシック" pitchFamily="1" charset="-128"/>
        </a:defRPr>
      </a:lvl2pPr>
      <a:lvl3pPr marL="985838" indent="-177800" algn="l" rtl="0" eaLnBrk="0" fontAlgn="base" hangingPunct="0">
        <a:spcBef>
          <a:spcPct val="0"/>
        </a:spcBef>
        <a:spcAft>
          <a:spcPct val="10000"/>
        </a:spcAft>
        <a:buClr>
          <a:srgbClr val="A7A9C1"/>
        </a:buClr>
        <a:buSzPct val="60000"/>
        <a:buFont typeface="Wingdings" panose="05000000000000000000" pitchFamily="2" charset="2"/>
        <a:buChar char="n"/>
        <a:defRPr sz="1600">
          <a:solidFill>
            <a:srgbClr val="5A5A5A"/>
          </a:solidFill>
          <a:latin typeface="+mn-lt"/>
          <a:ea typeface="ＭＳ Ｐゴシック" pitchFamily="1" charset="-128"/>
        </a:defRPr>
      </a:lvl3pPr>
      <a:lvl4pPr marL="1343025" indent="-177800" algn="l" rtl="0" eaLnBrk="0" fontAlgn="base" hangingPunct="0">
        <a:spcBef>
          <a:spcPct val="0"/>
        </a:spcBef>
        <a:spcAft>
          <a:spcPct val="10000"/>
        </a:spcAft>
        <a:buChar char="–"/>
        <a:defRPr sz="1400">
          <a:solidFill>
            <a:schemeClr val="tx1"/>
          </a:solidFill>
          <a:latin typeface="+mn-lt"/>
          <a:ea typeface="ＭＳ Ｐゴシック" pitchFamily="1" charset="-128"/>
        </a:defRPr>
      </a:lvl4pPr>
      <a:lvl5pPr marL="1619250" indent="-96838" algn="l" rtl="0" eaLnBrk="0" fontAlgn="base" hangingPunct="0">
        <a:spcBef>
          <a:spcPct val="0"/>
        </a:spcBef>
        <a:spcAft>
          <a:spcPct val="10000"/>
        </a:spcAft>
        <a:buChar char="•"/>
        <a:defRPr sz="1200">
          <a:solidFill>
            <a:schemeClr val="tx1"/>
          </a:solidFill>
          <a:latin typeface="+mn-lt"/>
          <a:ea typeface="ＭＳ Ｐゴシック" pitchFamily="1" charset="-128"/>
        </a:defRPr>
      </a:lvl5pPr>
      <a:lvl6pPr marL="2076450" indent="-96838" algn="l" rtl="0" eaLnBrk="0" fontAlgn="base" hangingPunct="0">
        <a:spcBef>
          <a:spcPct val="0"/>
        </a:spcBef>
        <a:spcAft>
          <a:spcPct val="10000"/>
        </a:spcAft>
        <a:buChar char="•"/>
        <a:defRPr sz="1200">
          <a:solidFill>
            <a:schemeClr val="tx1"/>
          </a:solidFill>
          <a:latin typeface="+mn-lt"/>
        </a:defRPr>
      </a:lvl6pPr>
      <a:lvl7pPr marL="2533650" indent="-96838" algn="l" rtl="0" eaLnBrk="0" fontAlgn="base" hangingPunct="0">
        <a:spcBef>
          <a:spcPct val="0"/>
        </a:spcBef>
        <a:spcAft>
          <a:spcPct val="10000"/>
        </a:spcAft>
        <a:buChar char="•"/>
        <a:defRPr sz="1200">
          <a:solidFill>
            <a:schemeClr val="tx1"/>
          </a:solidFill>
          <a:latin typeface="+mn-lt"/>
        </a:defRPr>
      </a:lvl7pPr>
      <a:lvl8pPr marL="2990850" indent="-96838" algn="l" rtl="0" eaLnBrk="0" fontAlgn="base" hangingPunct="0">
        <a:spcBef>
          <a:spcPct val="0"/>
        </a:spcBef>
        <a:spcAft>
          <a:spcPct val="10000"/>
        </a:spcAft>
        <a:buChar char="•"/>
        <a:defRPr sz="1200">
          <a:solidFill>
            <a:schemeClr val="tx1"/>
          </a:solidFill>
          <a:latin typeface="+mn-lt"/>
        </a:defRPr>
      </a:lvl8pPr>
      <a:lvl9pPr marL="3448050" indent="-96838" algn="l" rtl="0" eaLnBrk="0" fontAlgn="base" hangingPunct="0">
        <a:spcBef>
          <a:spcPct val="0"/>
        </a:spcBef>
        <a:spcAft>
          <a:spcPct val="10000"/>
        </a:spcAft>
        <a:buChar char="•"/>
        <a:defRPr sz="12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ctrTitle" sz="quarter"/>
          </p:nvPr>
        </p:nvSpPr>
        <p:spPr>
          <a:xfrm>
            <a:off x="2981325" y="2768601"/>
            <a:ext cx="6210300" cy="1103313"/>
          </a:xfrm>
        </p:spPr>
        <p:txBody>
          <a:bodyPr/>
          <a:lstStyle/>
          <a:p>
            <a:r>
              <a:rPr lang="en-US" sz="4400"/>
              <a:t>		EXECUTIVE</a:t>
            </a:r>
          </a:p>
        </p:txBody>
      </p:sp>
      <p:sp>
        <p:nvSpPr>
          <p:cNvPr id="3075" name="Sous-titre 2"/>
          <p:cNvSpPr>
            <a:spLocks noGrp="1"/>
          </p:cNvSpPr>
          <p:nvPr>
            <p:ph type="subTitle" sz="quarter" idx="1"/>
          </p:nvPr>
        </p:nvSpPr>
        <p:spPr>
          <a:xfrm>
            <a:off x="3000375" y="3867150"/>
            <a:ext cx="6191250" cy="990600"/>
          </a:xfrm>
        </p:spPr>
        <p:txBody>
          <a:bodyPr/>
          <a:lstStyle/>
          <a:p>
            <a:pPr algn="r"/>
            <a:r>
              <a:rPr lang="en-US" sz="1800">
                <a:ea typeface="ＭＳ Ｐゴシック" panose="020B0600070205080204" pitchFamily="34" charset="-128"/>
              </a:rPr>
              <a:t>GESTION DES RESSOURCES HUMAINES ET RELATIONS DU TRAVAIL</a:t>
            </a:r>
          </a:p>
        </p:txBody>
      </p:sp>
      <p:pic>
        <p:nvPicPr>
          <p:cNvPr id="3076" name="Picture 4" descr="C:\Users\Catherine Voynnet\Desktop\png;base64535db3a936c1b89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1089" y="1484314"/>
            <a:ext cx="2122487"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727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pPr algn="ctr"/>
            <a:endParaRPr lang="fr-FR" smtClean="0"/>
          </a:p>
        </p:txBody>
      </p:sp>
      <p:sp>
        <p:nvSpPr>
          <p:cNvPr id="4099" name="Espace réservé du contenu 2"/>
          <p:cNvSpPr>
            <a:spLocks noGrp="1"/>
          </p:cNvSpPr>
          <p:nvPr>
            <p:ph idx="1"/>
          </p:nvPr>
        </p:nvSpPr>
        <p:spPr>
          <a:xfrm>
            <a:off x="2438401" y="1066801"/>
            <a:ext cx="7967663" cy="4867275"/>
          </a:xfrm>
        </p:spPr>
        <p:txBody>
          <a:bodyPr anchor="ctr"/>
          <a:lstStyle/>
          <a:p>
            <a:pPr algn="ctr"/>
            <a:r>
              <a:rPr lang="fr-FR" sz="4400">
                <a:ea typeface="ＭＳ Ｐゴシック" panose="020B0600070205080204" pitchFamily="34" charset="-128"/>
              </a:rPr>
              <a:t>PROMOTION 2011</a:t>
            </a:r>
          </a:p>
        </p:txBody>
      </p:sp>
    </p:spTree>
    <p:extLst>
      <p:ext uri="{BB962C8B-B14F-4D97-AF65-F5344CB8AC3E}">
        <p14:creationId xmlns:p14="http://schemas.microsoft.com/office/powerpoint/2010/main" val="119496074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fr-FR" dirty="0" smtClean="0"/>
              <a:t>Anne COAT</a:t>
            </a:r>
            <a:br>
              <a:rPr lang="fr-FR" dirty="0" smtClean="0"/>
            </a:br>
            <a:endParaRPr lang="fr-FR" dirty="0" smtClean="0"/>
          </a:p>
        </p:txBody>
      </p:sp>
      <p:sp>
        <p:nvSpPr>
          <p:cNvPr id="5123" name="Content Placeholder 2"/>
          <p:cNvSpPr>
            <a:spLocks noGrp="1"/>
          </p:cNvSpPr>
          <p:nvPr>
            <p:ph sz="half" idx="1"/>
          </p:nvPr>
        </p:nvSpPr>
        <p:spPr>
          <a:xfrm>
            <a:off x="2449513" y="2276476"/>
            <a:ext cx="7967662" cy="3948113"/>
          </a:xfrm>
        </p:spPr>
        <p:txBody>
          <a:bodyPr/>
          <a:lstStyle/>
          <a:p>
            <a:r>
              <a:rPr lang="fr-FR" sz="1600" b="0" dirty="0">
                <a:ea typeface="ＭＳ Ｐゴシック" panose="020B0600070205080204" pitchFamily="34" charset="-128"/>
              </a:rPr>
              <a:t>Qu’est-ce que le CIFFOP a changé pour moi ?</a:t>
            </a:r>
          </a:p>
          <a:p>
            <a:pPr>
              <a:buFont typeface="Wingdings" panose="05000000000000000000" pitchFamily="2" charset="2"/>
              <a:buNone/>
            </a:pPr>
            <a:endParaRPr lang="fr-FR" sz="1600" b="0" dirty="0">
              <a:ea typeface="ＭＳ Ｐゴシック" panose="020B0600070205080204" pitchFamily="34" charset="-128"/>
            </a:endParaRPr>
          </a:p>
          <a:p>
            <a:r>
              <a:rPr lang="fr-FR" sz="1600" b="0" dirty="0">
                <a:ea typeface="ＭＳ Ｐゴシック" panose="020B0600070205080204" pitchFamily="34" charset="-128"/>
              </a:rPr>
              <a:t>Que représente le CIFFOP pour moi ?</a:t>
            </a:r>
          </a:p>
          <a:p>
            <a:pPr>
              <a:buFont typeface="Wingdings" panose="05000000000000000000" pitchFamily="2" charset="2"/>
              <a:buNone/>
            </a:pPr>
            <a:endParaRPr lang="fr-FR" sz="1600" b="0" dirty="0">
              <a:ea typeface="ＭＳ Ｐゴシック" panose="020B0600070205080204" pitchFamily="34" charset="-128"/>
            </a:endParaRPr>
          </a:p>
          <a:p>
            <a:r>
              <a:rPr lang="fr-FR" sz="1600" b="0" dirty="0">
                <a:ea typeface="ＭＳ Ｐゴシック" panose="020B0600070205080204" pitchFamily="34" charset="-128"/>
              </a:rPr>
              <a:t>Si je devais donner un conseil à mon meilleur ami qui envisage de faire le CIFFOP, je lui dirais :  </a:t>
            </a:r>
          </a:p>
          <a:p>
            <a:endParaRPr lang="fr-FR" dirty="0" smtClean="0">
              <a:ea typeface="ＭＳ Ｐゴシック" panose="020B0600070205080204" pitchFamily="34" charset="-128"/>
            </a:endParaRPr>
          </a:p>
          <a:p>
            <a:endParaRPr lang="fr-FR" dirty="0" smtClean="0">
              <a:ea typeface="ＭＳ Ｐゴシック" panose="020B0600070205080204" pitchFamily="34" charset="-128"/>
            </a:endParaRPr>
          </a:p>
        </p:txBody>
      </p:sp>
      <p:sp>
        <p:nvSpPr>
          <p:cNvPr id="5124" name="Espace réservé du contenu 2"/>
          <p:cNvSpPr>
            <a:spLocks noGrp="1"/>
          </p:cNvSpPr>
          <p:nvPr>
            <p:ph sz="half" idx="2"/>
          </p:nvPr>
        </p:nvSpPr>
        <p:spPr>
          <a:xfrm>
            <a:off x="2424113" y="476251"/>
            <a:ext cx="6119812" cy="1223963"/>
          </a:xfrm>
        </p:spPr>
        <p:txBody>
          <a:bodyPr/>
          <a:lstStyle/>
          <a:p>
            <a:r>
              <a:rPr lang="fr-FR" sz="1600" b="0" dirty="0">
                <a:ea typeface="ＭＳ Ｐゴシック" panose="020B0600070205080204" pitchFamily="34" charset="-128"/>
              </a:rPr>
              <a:t>Fonction – Entreprise ou Organisation (actuelle)</a:t>
            </a:r>
          </a:p>
          <a:p>
            <a:r>
              <a:rPr lang="fr-FR" sz="1200" b="0" dirty="0">
                <a:ea typeface="ＭＳ Ｐゴシック" panose="020B0600070205080204" pitchFamily="34" charset="-128"/>
              </a:rPr>
              <a:t>25 ans d’activité professionnelle. Une longue expérience de DAF et de manager dans le Groupe L’Oréal. Mon intérêt particulier pour les hommes et les organisations me décide à faire le CIFFOP pour amorcer un virage vers la fonction RH.</a:t>
            </a:r>
          </a:p>
          <a:p>
            <a:pPr>
              <a:buFont typeface="Wingdings" panose="05000000000000000000" pitchFamily="2" charset="2"/>
              <a:buNone/>
            </a:pPr>
            <a:endParaRPr lang="fr-FR" sz="1200" b="0" dirty="0">
              <a:ea typeface="ＭＳ Ｐゴシック" panose="020B0600070205080204" pitchFamily="34" charset="-128"/>
            </a:endParaRPr>
          </a:p>
          <a:p>
            <a:pPr>
              <a:buFont typeface="Wingdings" panose="05000000000000000000" pitchFamily="2" charset="2"/>
              <a:buNone/>
            </a:pPr>
            <a:r>
              <a:rPr lang="fr-FR" sz="1200" b="0" dirty="0">
                <a:ea typeface="ＭＳ Ｐゴシック" panose="020B0600070205080204" pitchFamily="34" charset="-128"/>
              </a:rPr>
              <a:t>	</a:t>
            </a:r>
          </a:p>
          <a:p>
            <a:pPr>
              <a:buFont typeface="Wingdings" panose="05000000000000000000" pitchFamily="2" charset="2"/>
              <a:buNone/>
            </a:pPr>
            <a:r>
              <a:rPr lang="fr-FR" sz="1200" b="0" dirty="0">
                <a:ea typeface="ＭＳ Ｐゴシック" panose="020B0600070205080204" pitchFamily="34" charset="-128"/>
              </a:rPr>
              <a:t>	Le CIFFOP m’a permis de revisiter mon expérience des organisations et du management à la lumière d’apports théoriques, de grilles de lectures et d’échanges. Il m’a ouvert sur d’autres organisations, d’autres cultures et pratiques RH.</a:t>
            </a:r>
          </a:p>
          <a:p>
            <a:pPr>
              <a:buFont typeface="Wingdings" panose="05000000000000000000" pitchFamily="2" charset="2"/>
              <a:buNone/>
            </a:pPr>
            <a:r>
              <a:rPr lang="fr-FR" sz="1200" b="0" dirty="0">
                <a:ea typeface="ＭＳ Ｐゴシック" panose="020B0600070205080204" pitchFamily="34" charset="-128"/>
              </a:rPr>
              <a:t> 	</a:t>
            </a:r>
          </a:p>
          <a:p>
            <a:pPr>
              <a:buFont typeface="Wingdings" panose="05000000000000000000" pitchFamily="2" charset="2"/>
              <a:buNone/>
            </a:pPr>
            <a:r>
              <a:rPr lang="fr-FR" sz="1200" b="0" dirty="0">
                <a:ea typeface="ＭＳ Ｐゴシック" panose="020B0600070205080204" pitchFamily="34" charset="-128"/>
              </a:rPr>
              <a:t>	Une communauté active et ouverte de praticiens RH, attachée au lien jeunes/anciens, à l’accompagnement des apprentissages par le tutorat, à la valorisation de la fonction RH dans l’entreprise.</a:t>
            </a:r>
          </a:p>
          <a:p>
            <a:pPr>
              <a:buFont typeface="Wingdings" panose="05000000000000000000" pitchFamily="2" charset="2"/>
              <a:buNone/>
            </a:pPr>
            <a:endParaRPr lang="fr-FR" sz="1200" b="0" dirty="0">
              <a:ea typeface="ＭＳ Ｐゴシック" panose="020B0600070205080204" pitchFamily="34" charset="-128"/>
            </a:endParaRPr>
          </a:p>
          <a:p>
            <a:pPr>
              <a:buFont typeface="Wingdings" panose="05000000000000000000" pitchFamily="2" charset="2"/>
              <a:buNone/>
            </a:pPr>
            <a:r>
              <a:rPr lang="fr-FR" sz="1600" b="0" dirty="0">
                <a:ea typeface="ＭＳ Ｐゴシック" panose="020B0600070205080204" pitchFamily="34" charset="-128"/>
              </a:rPr>
              <a:t>	s’</a:t>
            </a:r>
            <a:r>
              <a:rPr lang="fr-FR" sz="1200" b="0" dirty="0">
                <a:ea typeface="ＭＳ Ｐゴシック" panose="020B0600070205080204" pitchFamily="34" charset="-128"/>
              </a:rPr>
              <a:t>Investir autant que possible dans cette aventure, dans les échanges de promotions, les rencontres en entreprises et les lectures personnelles. L’année passe vite, le sujet est vaste…</a:t>
            </a:r>
          </a:p>
          <a:p>
            <a:pPr>
              <a:buFont typeface="Wingdings" panose="05000000000000000000" pitchFamily="2" charset="2"/>
              <a:buNone/>
            </a:pPr>
            <a:endParaRPr lang="fr-FR" sz="1600" b="0" dirty="0">
              <a:ea typeface="ＭＳ Ｐゴシック" panose="020B0600070205080204" pitchFamily="34" charset="-128"/>
            </a:endParaRPr>
          </a:p>
        </p:txBody>
      </p:sp>
      <p:sp>
        <p:nvSpPr>
          <p:cNvPr id="5125" name="Rectangle 1"/>
          <p:cNvSpPr>
            <a:spLocks noChangeArrowheads="1"/>
          </p:cNvSpPr>
          <p:nvPr/>
        </p:nvSpPr>
        <p:spPr bwMode="auto">
          <a:xfrm>
            <a:off x="8832850" y="1"/>
            <a:ext cx="1835150" cy="1916113"/>
          </a:xfrm>
          <a:prstGeom prst="rect">
            <a:avLst/>
          </a:prstGeom>
          <a:solidFill>
            <a:schemeClr val="bg1"/>
          </a:solidFill>
          <a:ln w="9525">
            <a:solidFill>
              <a:schemeClr val="accent1"/>
            </a:solidFill>
            <a:round/>
            <a:headEnd/>
            <a:tailEnd/>
          </a:ln>
        </p:spPr>
        <p:txBody>
          <a:bodyPr/>
          <a:lstStyle>
            <a:lvl1pPr>
              <a:defRPr>
                <a:solidFill>
                  <a:schemeClr val="tx2"/>
                </a:solidFill>
                <a:latin typeface="Arial" panose="020B0604020202020204" pitchFamily="34" charset="0"/>
                <a:ea typeface="ヒラギノ角ゴ Pro W3" pitchFamily="1" charset="-128"/>
              </a:defRPr>
            </a:lvl1pPr>
            <a:lvl2pPr marL="742950" indent="-285750">
              <a:defRPr>
                <a:solidFill>
                  <a:schemeClr val="tx2"/>
                </a:solidFill>
                <a:latin typeface="Arial" panose="020B0604020202020204" pitchFamily="34" charset="0"/>
                <a:ea typeface="ヒラギノ角ゴ Pro W3" pitchFamily="1" charset="-128"/>
              </a:defRPr>
            </a:lvl2pPr>
            <a:lvl3pPr marL="1143000" indent="-228600">
              <a:defRPr>
                <a:solidFill>
                  <a:schemeClr val="tx2"/>
                </a:solidFill>
                <a:latin typeface="Arial" panose="020B0604020202020204" pitchFamily="34" charset="0"/>
                <a:ea typeface="ヒラギノ角ゴ Pro W3" pitchFamily="1" charset="-128"/>
              </a:defRPr>
            </a:lvl3pPr>
            <a:lvl4pPr marL="1600200" indent="-228600">
              <a:defRPr>
                <a:solidFill>
                  <a:schemeClr val="tx2"/>
                </a:solidFill>
                <a:latin typeface="Arial" panose="020B0604020202020204" pitchFamily="34" charset="0"/>
                <a:ea typeface="ヒラギノ角ゴ Pro W3" pitchFamily="1" charset="-128"/>
              </a:defRPr>
            </a:lvl4pPr>
            <a:lvl5pPr marL="2057400" indent="-228600">
              <a:defRPr>
                <a:solidFill>
                  <a:schemeClr val="tx2"/>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9pPr>
          </a:lstStyle>
          <a:p>
            <a:pPr eaLnBrk="0" fontAlgn="base" hangingPunct="0">
              <a:spcBef>
                <a:spcPct val="0"/>
              </a:spcBef>
              <a:spcAft>
                <a:spcPct val="0"/>
              </a:spcAft>
            </a:pPr>
            <a:endParaRPr lang="fr-FR">
              <a:solidFill>
                <a:srgbClr val="5A5A5A"/>
              </a:solidFill>
            </a:endParaRPr>
          </a:p>
          <a:p>
            <a:pPr eaLnBrk="0" fontAlgn="base" hangingPunct="0">
              <a:spcBef>
                <a:spcPct val="0"/>
              </a:spcBef>
              <a:spcAft>
                <a:spcPct val="0"/>
              </a:spcAft>
            </a:pPr>
            <a:endParaRPr lang="fr-FR">
              <a:solidFill>
                <a:srgbClr val="5A5A5A"/>
              </a:solidFill>
            </a:endParaRPr>
          </a:p>
          <a:p>
            <a:pPr eaLnBrk="0" fontAlgn="base" hangingPunct="0">
              <a:spcBef>
                <a:spcPct val="0"/>
              </a:spcBef>
              <a:spcAft>
                <a:spcPct val="0"/>
              </a:spcAft>
            </a:pPr>
            <a:r>
              <a:rPr lang="fr-FR">
                <a:solidFill>
                  <a:srgbClr val="5A5A5A"/>
                </a:solidFill>
              </a:rPr>
              <a:t>       Photo</a:t>
            </a:r>
          </a:p>
        </p:txBody>
      </p:sp>
      <p:pic>
        <p:nvPicPr>
          <p:cNvPr id="4103" name="Picture 7" descr="F:\DCIM\102_PANA\P1020729.JPG"/>
          <p:cNvPicPr>
            <a:picLocks noChangeAspect="1" noChangeArrowheads="1"/>
          </p:cNvPicPr>
          <p:nvPr/>
        </p:nvPicPr>
        <p:blipFill>
          <a:blip r:embed="rId2"/>
          <a:srcRect/>
          <a:stretch>
            <a:fillRect/>
          </a:stretch>
        </p:blipFill>
        <p:spPr bwMode="auto">
          <a:xfrm>
            <a:off x="8828088" y="328613"/>
            <a:ext cx="1839912" cy="1300162"/>
          </a:xfrm>
          <a:prstGeom prst="rect">
            <a:avLst/>
          </a:prstGeom>
          <a:noFill/>
          <a:ln>
            <a:noFill/>
          </a:ln>
          <a:effectLst>
            <a:outerShdw blurRad="292100" dist="139700" dir="2700000" algn="tl" rotWithShape="0">
              <a:srgbClr val="333333">
                <a:alpha val="64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602498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fr-FR" dirty="0" smtClean="0"/>
              <a:t>Bianca DUBOISSET-BROUST</a:t>
            </a:r>
            <a:br>
              <a:rPr lang="fr-FR" dirty="0" smtClean="0"/>
            </a:br>
            <a:endParaRPr lang="fr-FR" dirty="0" smtClean="0"/>
          </a:p>
        </p:txBody>
      </p:sp>
      <p:sp>
        <p:nvSpPr>
          <p:cNvPr id="6147" name="Content Placeholder 2"/>
          <p:cNvSpPr>
            <a:spLocks noGrp="1"/>
          </p:cNvSpPr>
          <p:nvPr>
            <p:ph sz="half" idx="1"/>
          </p:nvPr>
        </p:nvSpPr>
        <p:spPr>
          <a:xfrm>
            <a:off x="2449513" y="2276476"/>
            <a:ext cx="7967662" cy="3948113"/>
          </a:xfrm>
        </p:spPr>
        <p:txBody>
          <a:bodyPr/>
          <a:lstStyle/>
          <a:p>
            <a:r>
              <a:rPr lang="fr-FR" sz="1400" b="0">
                <a:ea typeface="ＭＳ Ｐゴシック" panose="020B0600070205080204" pitchFamily="34" charset="-128"/>
              </a:rPr>
              <a:t>Qu’est-ce que le CIFFOP a changé pour moi ?</a:t>
            </a:r>
          </a:p>
          <a:p>
            <a:pPr>
              <a:buFont typeface="Wingdings" panose="05000000000000000000" pitchFamily="2" charset="2"/>
              <a:buNone/>
            </a:pPr>
            <a:r>
              <a:rPr lang="fr-FR" sz="1400" b="0">
                <a:ea typeface="ＭＳ Ｐゴシック" panose="020B0600070205080204" pitchFamily="34" charset="-128"/>
              </a:rPr>
              <a:t>Le CIFFOP m’a apporté les essentiels des métiers RH, du recul sur la manière d’appréhender ma fonction et de la légitimité à l’exercer.</a:t>
            </a:r>
          </a:p>
          <a:p>
            <a:r>
              <a:rPr lang="fr-FR" sz="1400" b="0">
                <a:ea typeface="ＭＳ Ｐゴシック" panose="020B0600070205080204" pitchFamily="34" charset="-128"/>
              </a:rPr>
              <a:t>Que représente le CIFFOP pour moi ?</a:t>
            </a:r>
          </a:p>
          <a:p>
            <a:pPr>
              <a:buFont typeface="Wingdings" panose="05000000000000000000" pitchFamily="2" charset="2"/>
              <a:buNone/>
            </a:pPr>
            <a:r>
              <a:rPr lang="fr-FR" sz="1400" b="0">
                <a:ea typeface="ＭＳ Ｐゴシック" panose="020B0600070205080204" pitchFamily="34" charset="-128"/>
              </a:rPr>
              <a:t>Au-delà de l’apport académique incontestable, cette année de master aura été extrêmement riche sur le plan personnel : l’esprit d’équipe de cette promo a pris tout son sens. </a:t>
            </a:r>
          </a:p>
          <a:p>
            <a:pPr>
              <a:buFont typeface="Wingdings" panose="05000000000000000000" pitchFamily="2" charset="2"/>
              <a:buNone/>
            </a:pPr>
            <a:r>
              <a:rPr lang="fr-FR" sz="1400" b="0">
                <a:ea typeface="ＭＳ Ｐゴシック" panose="020B0600070205080204" pitchFamily="34" charset="-128"/>
              </a:rPr>
              <a:t>Le CIFFOP, c’est aussi un réseau qui m’a permis de trouver un emploi le jour de ma remise de diplôme!</a:t>
            </a:r>
          </a:p>
          <a:p>
            <a:r>
              <a:rPr lang="fr-FR" sz="1400" b="0">
                <a:ea typeface="ＭＳ Ｐゴシック" panose="020B0600070205080204" pitchFamily="34" charset="-128"/>
              </a:rPr>
              <a:t>Si je devais donner un conseil à mon meilleur ami qui envisage de faire le CIFFOP, je lui dirais :  « Fonce ! » sans aucun doute.  C’est une parenthèse enchantée et enrichissante dans une vie professionnelle.</a:t>
            </a:r>
          </a:p>
          <a:p>
            <a:endParaRPr lang="fr-FR" sz="2400">
              <a:ea typeface="ＭＳ Ｐゴシック" panose="020B0600070205080204" pitchFamily="34" charset="-128"/>
            </a:endParaRPr>
          </a:p>
          <a:p>
            <a:endParaRPr lang="fr-FR" sz="2400">
              <a:ea typeface="ＭＳ Ｐゴシック" panose="020B0600070205080204" pitchFamily="34" charset="-128"/>
            </a:endParaRPr>
          </a:p>
        </p:txBody>
      </p:sp>
      <p:sp>
        <p:nvSpPr>
          <p:cNvPr id="6148" name="Espace réservé du contenu 2"/>
          <p:cNvSpPr>
            <a:spLocks noGrp="1"/>
          </p:cNvSpPr>
          <p:nvPr>
            <p:ph sz="half" idx="2"/>
          </p:nvPr>
        </p:nvSpPr>
        <p:spPr>
          <a:xfrm>
            <a:off x="2424113" y="476250"/>
            <a:ext cx="6335712" cy="1728788"/>
          </a:xfrm>
        </p:spPr>
        <p:txBody>
          <a:bodyPr/>
          <a:lstStyle/>
          <a:p>
            <a:r>
              <a:rPr lang="fr-FR" sz="1600" b="0" dirty="0">
                <a:ea typeface="ＭＳ Ｐゴシック" panose="020B0600070205080204" pitchFamily="34" charset="-128"/>
              </a:rPr>
              <a:t>Chef de projets RH – Groupe POCHET</a:t>
            </a:r>
          </a:p>
          <a:p>
            <a:pPr>
              <a:buFont typeface="Wingdings" panose="05000000000000000000" pitchFamily="2" charset="2"/>
              <a:buNone/>
            </a:pPr>
            <a:r>
              <a:rPr lang="fr-FR" sz="1200" b="0" dirty="0">
                <a:ea typeface="ＭＳ Ｐゴシック" panose="020B0600070205080204" pitchFamily="34" charset="-128"/>
              </a:rPr>
              <a:t>Après des études aux Etats-Unis et l’obtention d’un </a:t>
            </a:r>
            <a:r>
              <a:rPr lang="fr-FR" sz="1200" b="0" dirty="0" err="1">
                <a:ea typeface="ＭＳ Ｐゴシック" panose="020B0600070205080204" pitchFamily="34" charset="-128"/>
              </a:rPr>
              <a:t>bachelor</a:t>
            </a:r>
            <a:r>
              <a:rPr lang="fr-FR" sz="1200" b="0" dirty="0">
                <a:ea typeface="ＭＳ Ｐゴシック" panose="020B0600070205080204" pitchFamily="34" charset="-128"/>
              </a:rPr>
              <a:t> of Business Administration, j’ai travaillé dans diverses agences de communication en tant que directrice de clientèle. En 2006, j’ai rejoint l’agence conseil en stratégies digitales plan.net. En charge d’abord du recrutement, j’ai créé la fonction RH en 2009. Je l’ai quitté en 2011 pour rejoindre le Groupe </a:t>
            </a:r>
            <a:r>
              <a:rPr lang="fr-FR" sz="1200" b="0" dirty="0" err="1">
                <a:ea typeface="ＭＳ Ｐゴシック" panose="020B0600070205080204" pitchFamily="34" charset="-128"/>
              </a:rPr>
              <a:t>Pochet</a:t>
            </a:r>
            <a:r>
              <a:rPr lang="fr-FR" sz="1200" b="0" dirty="0">
                <a:ea typeface="ＭＳ Ｐゴシック" panose="020B0600070205080204" pitchFamily="34" charset="-128"/>
              </a:rPr>
              <a:t> début 2012.</a:t>
            </a:r>
          </a:p>
          <a:p>
            <a:endParaRPr lang="fr-FR" sz="1200" b="0" dirty="0">
              <a:ea typeface="ＭＳ Ｐゴシック" panose="020B0600070205080204" pitchFamily="34" charset="-128"/>
            </a:endParaRPr>
          </a:p>
          <a:p>
            <a:endParaRPr lang="fr-FR" sz="1600" b="0" dirty="0">
              <a:ea typeface="ＭＳ Ｐゴシック" panose="020B0600070205080204" pitchFamily="34" charset="-128"/>
            </a:endParaRPr>
          </a:p>
        </p:txBody>
      </p:sp>
      <p:pic>
        <p:nvPicPr>
          <p:cNvPr id="6149" name="Image 5" descr="Bianca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120188" y="0"/>
            <a:ext cx="1547812" cy="194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747455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p:txBody>
          <a:bodyPr vert="horz" wrap="square" lIns="0" tIns="0" rIns="0" bIns="0" numCol="1" anchor="ctr" anchorCtr="0" compatLnSpc="1">
            <a:prstTxWarp prst="textNoShape">
              <a:avLst/>
            </a:prstTxWarp>
          </a:bodyPr>
          <a:lstStyle/>
          <a:p>
            <a:pPr eaLnBrk="1" hangingPunct="1">
              <a:tabLst>
                <a:tab pos="914400" algn="l"/>
              </a:tabLst>
            </a:pPr>
            <a:r>
              <a:rPr lang="fr-FR" dirty="0" smtClean="0"/>
              <a:t>Mathias BOURDIN</a:t>
            </a:r>
            <a:endParaRPr lang="en-US" dirty="0" smtClean="0"/>
          </a:p>
        </p:txBody>
      </p:sp>
      <p:sp>
        <p:nvSpPr>
          <p:cNvPr id="7171" name="Content Placeholder 2"/>
          <p:cNvSpPr>
            <a:spLocks noGrp="1"/>
          </p:cNvSpPr>
          <p:nvPr>
            <p:ph type="body" idx="1"/>
          </p:nvPr>
        </p:nvSpPr>
        <p:spPr>
          <a:xfrm>
            <a:off x="2449514" y="2057400"/>
            <a:ext cx="7966075" cy="3949700"/>
          </a:xfrm>
        </p:spPr>
        <p:txBody>
          <a:bodyPr vert="horz" wrap="square" lIns="0" tIns="0" rIns="0" bIns="0" numCol="1" anchor="t" anchorCtr="0" compatLnSpc="1">
            <a:prstTxWarp prst="textNoShape">
              <a:avLst/>
            </a:prstTxWarp>
          </a:bodyPr>
          <a:lstStyle/>
          <a:p>
            <a:pPr marL="265113" indent="-265113" eaLnBrk="1" hangingPunct="1">
              <a:spcBef>
                <a:spcPts val="1438"/>
              </a:spcBef>
              <a:tabLst>
                <a:tab pos="914400" algn="l"/>
              </a:tabLst>
            </a:pPr>
            <a:r>
              <a:rPr lang="fr-FR" sz="1600" b="0">
                <a:ea typeface="ＭＳ Ｐゴシック" panose="020B0600070205080204" pitchFamily="34" charset="-128"/>
              </a:rPr>
              <a:t>Qu’est-ce que le CIFFOP a changé pour moi ?</a:t>
            </a:r>
          </a:p>
          <a:p>
            <a:pPr marL="265113" indent="-265113" eaLnBrk="1" hangingPunct="1">
              <a:spcBef>
                <a:spcPts val="1438"/>
              </a:spcBef>
              <a:buNone/>
              <a:tabLst>
                <a:tab pos="914400" algn="l"/>
              </a:tabLst>
            </a:pPr>
            <a:r>
              <a:rPr lang="fr-FR" sz="1200" b="0">
                <a:ea typeface="ＭＳ Ｐゴシック" panose="020B0600070205080204" pitchFamily="34" charset="-128"/>
              </a:rPr>
              <a:t>Le CIFFOP m’a permis de m’ouvrir à d’autres sujets, d’autres environnements, d’autres cultures d’entreprise, lesquels ont constitué un appel d’air dans l’exercice de mon métier, afin de prendre du recul et d’ajuster mon regard sur les choses.</a:t>
            </a:r>
          </a:p>
          <a:p>
            <a:pPr marL="265113" indent="-265113" eaLnBrk="1" hangingPunct="1">
              <a:spcBef>
                <a:spcPts val="1438"/>
              </a:spcBef>
              <a:tabLst>
                <a:tab pos="914400" algn="l"/>
              </a:tabLst>
            </a:pPr>
            <a:r>
              <a:rPr lang="fr-FR" sz="1600" b="0">
                <a:ea typeface="ＭＳ Ｐゴシック" panose="020B0600070205080204" pitchFamily="34" charset="-128"/>
              </a:rPr>
              <a:t>Que représente le CIFFOP pour moi ?</a:t>
            </a:r>
          </a:p>
          <a:p>
            <a:pPr marL="265113" indent="-265113" eaLnBrk="1" hangingPunct="1">
              <a:spcBef>
                <a:spcPts val="1438"/>
              </a:spcBef>
              <a:buNone/>
              <a:tabLst>
                <a:tab pos="914400" algn="l"/>
              </a:tabLst>
            </a:pPr>
            <a:r>
              <a:rPr lang="fr-FR" sz="1200" b="0">
                <a:ea typeface="ＭＳ Ｐゴシック" panose="020B0600070205080204" pitchFamily="34" charset="-128"/>
              </a:rPr>
              <a:t>Une communauté de talents ayant pour dénominateur commun un appétit d’échanges et l’ambition de faire progresser la fonction RH dans son efficacité et vers sa reconnaissance auprès des salariés.</a:t>
            </a:r>
          </a:p>
          <a:p>
            <a:pPr marL="265113" indent="-265113" eaLnBrk="1" hangingPunct="1">
              <a:spcBef>
                <a:spcPts val="1438"/>
              </a:spcBef>
              <a:tabLst>
                <a:tab pos="914400" algn="l"/>
              </a:tabLst>
            </a:pPr>
            <a:r>
              <a:rPr lang="fr-FR" sz="1600" b="0">
                <a:ea typeface="ＭＳ Ｐゴシック" panose="020B0600070205080204" pitchFamily="34" charset="-128"/>
              </a:rPr>
              <a:t>Si je devais donner un conseil à mon meilleur ami qui envisage de faire le CIFFOP, je lui dirais :  </a:t>
            </a:r>
          </a:p>
          <a:p>
            <a:pPr marL="265113" indent="-265113" eaLnBrk="1" hangingPunct="1">
              <a:spcBef>
                <a:spcPts val="1438"/>
              </a:spcBef>
              <a:buNone/>
              <a:tabLst>
                <a:tab pos="914400" algn="l"/>
              </a:tabLst>
            </a:pPr>
            <a:r>
              <a:rPr lang="fr-FR" sz="1200" b="0">
                <a:ea typeface="ＭＳ Ｐゴシック" panose="020B0600070205080204" pitchFamily="34" charset="-128"/>
              </a:rPr>
              <a:t>Je lui dirais d’être enthousiaste et de ne pas considérer l’enseignement reçu comme une fin en soi : échanger le plus possible avec la promo et prolonger par des recherches personnelles. Le CIFFOP apporte ce que l’on y cherche, c’est à chacun de se faire son diplôme, à partir d’une formidable matière première.</a:t>
            </a:r>
          </a:p>
          <a:p>
            <a:pPr marL="265113" indent="-265113" eaLnBrk="1" hangingPunct="1">
              <a:buNone/>
              <a:tabLst>
                <a:tab pos="914400" algn="l"/>
              </a:tabLst>
            </a:pPr>
            <a:endParaRPr lang="fr-FR" smtClean="0">
              <a:ea typeface="ＭＳ Ｐゴシック" panose="020B0600070205080204" pitchFamily="34" charset="-128"/>
            </a:endParaRPr>
          </a:p>
        </p:txBody>
      </p:sp>
      <p:sp>
        <p:nvSpPr>
          <p:cNvPr id="7172" name="Content Placeholder 2"/>
          <p:cNvSpPr>
            <a:spLocks noGrp="1"/>
          </p:cNvSpPr>
          <p:nvPr>
            <p:ph type="body" idx="1"/>
          </p:nvPr>
        </p:nvSpPr>
        <p:spPr>
          <a:xfrm>
            <a:off x="2438401" y="855664"/>
            <a:ext cx="6321425" cy="973137"/>
          </a:xfrm>
        </p:spPr>
        <p:txBody>
          <a:bodyPr vert="horz" wrap="square" lIns="0" tIns="0" rIns="0" bIns="0" numCol="1" anchor="t" anchorCtr="0" compatLnSpc="1">
            <a:prstTxWarp prst="textNoShape">
              <a:avLst/>
            </a:prstTxWarp>
          </a:bodyPr>
          <a:lstStyle/>
          <a:p>
            <a:pPr marL="265113" indent="-265113" eaLnBrk="1" hangingPunct="1">
              <a:spcBef>
                <a:spcPts val="1075"/>
              </a:spcBef>
              <a:tabLst>
                <a:tab pos="914400" algn="l"/>
              </a:tabLst>
            </a:pPr>
            <a:r>
              <a:rPr lang="fr-FR" sz="1200" b="0" dirty="0">
                <a:ea typeface="ＭＳ Ｐゴシック" panose="020B0600070205080204" pitchFamily="34" charset="-128"/>
              </a:rPr>
              <a:t>Ingénieur ENSHMG – 3 premières années de commercial et de management d’équipe qui me donnent le goût pour les RH, pour définitivement me résoudre à embrasser cette fonction en tant que tel, depuis 6 ans. Tout d’abord par le recrutement et la formation pour petit à petit devenir généraliste et enfin accéder à la fonction de DRH, dans une PME de 230 personnes.</a:t>
            </a:r>
          </a:p>
          <a:p>
            <a:pPr marL="265113" indent="-265113" eaLnBrk="1" hangingPunct="1">
              <a:spcBef>
                <a:spcPts val="1075"/>
              </a:spcBef>
              <a:buNone/>
              <a:tabLst>
                <a:tab pos="914400" algn="l"/>
              </a:tabLst>
            </a:pPr>
            <a:endParaRPr lang="fr-FR" sz="1200" dirty="0">
              <a:ea typeface="ＭＳ Ｐゴシック" panose="020B0600070205080204" pitchFamily="34" charset="-128"/>
            </a:endParaRPr>
          </a:p>
          <a:p>
            <a:pPr marL="265113" indent="-265113" eaLnBrk="1" hangingPunct="1">
              <a:spcBef>
                <a:spcPts val="1438"/>
              </a:spcBef>
              <a:buNone/>
              <a:tabLst>
                <a:tab pos="914400" algn="l"/>
              </a:tabLst>
            </a:pPr>
            <a:endParaRPr lang="fr-FR" sz="1600" dirty="0">
              <a:ea typeface="ＭＳ Ｐゴシック" panose="020B0600070205080204" pitchFamily="34" charset="-128"/>
            </a:endParaRPr>
          </a:p>
        </p:txBody>
      </p:sp>
      <p:sp>
        <p:nvSpPr>
          <p:cNvPr id="5" name="TextBox 4"/>
          <p:cNvSpPr/>
          <p:nvPr/>
        </p:nvSpPr>
        <p:spPr>
          <a:xfrm>
            <a:off x="8831264" y="1"/>
            <a:ext cx="1836737" cy="1914525"/>
          </a:xfrm>
          <a:prstGeom prst="rect">
            <a:avLst/>
          </a:prstGeom>
          <a:solidFill>
            <a:srgbClr val="FFFFFF"/>
          </a:solidFill>
          <a:ln w="9526">
            <a:solidFill>
              <a:srgbClr val="E51519"/>
            </a:solidFill>
            <a:round/>
          </a:ln>
        </p:spPr>
        <p:style>
          <a:lnRef idx="0">
            <a:schemeClr val="dk1"/>
          </a:lnRef>
          <a:fillRef idx="0">
            <a:srgbClr val="99CCFF"/>
          </a:fillRef>
          <a:effectRef idx="0">
            <a:schemeClr val="accent1"/>
          </a:effectRef>
          <a:fontRef idx="minor">
            <a:schemeClr val="dk1"/>
          </a:fontRef>
        </p:style>
        <p:txBody>
          <a:bodyPr lIns="90000" tIns="45000" rIns="90000" bIns="45000"/>
          <a:lstStyle/>
          <a:p>
            <a:pPr eaLnBrk="0" hangingPunct="0">
              <a:tabLst>
                <a:tab pos="914400" algn="l"/>
              </a:tabLst>
              <a:defRPr/>
            </a:pPr>
            <a:endParaRPr lang="en-US" kern="0">
              <a:solidFill>
                <a:sysClr val="windowText" lastClr="000000"/>
              </a:solidFill>
            </a:endParaRPr>
          </a:p>
          <a:p>
            <a:pPr eaLnBrk="0" hangingPunct="0">
              <a:tabLst>
                <a:tab pos="914400" algn="l"/>
              </a:tabLst>
              <a:defRPr/>
            </a:pPr>
            <a:endParaRPr lang="en-US" kern="0">
              <a:solidFill>
                <a:sysClr val="windowText" lastClr="000000"/>
              </a:solidFill>
            </a:endParaRPr>
          </a:p>
          <a:p>
            <a:pPr eaLnBrk="0" hangingPunct="0">
              <a:tabLst>
                <a:tab pos="914400" algn="l"/>
              </a:tabLst>
              <a:defRPr/>
            </a:pPr>
            <a:r>
              <a:rPr lang="fr-FR">
                <a:solidFill>
                  <a:srgbClr val="5A5A5A"/>
                </a:solidFill>
              </a:rPr>
              <a:t>       Photo</a:t>
            </a:r>
          </a:p>
        </p:txBody>
      </p:sp>
      <p:pic>
        <p:nvPicPr>
          <p:cNvPr id="7174" name="Picture 8" descr="photo-mathias-bourd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48726" y="0"/>
            <a:ext cx="1819275"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762358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fr-FR" dirty="0" smtClean="0"/>
              <a:t>François PAGES</a:t>
            </a:r>
          </a:p>
        </p:txBody>
      </p:sp>
      <p:sp>
        <p:nvSpPr>
          <p:cNvPr id="8195" name="Content Placeholder 2"/>
          <p:cNvSpPr>
            <a:spLocks noGrp="1"/>
          </p:cNvSpPr>
          <p:nvPr>
            <p:ph sz="half" idx="1"/>
          </p:nvPr>
        </p:nvSpPr>
        <p:spPr>
          <a:xfrm>
            <a:off x="2305051" y="2276476"/>
            <a:ext cx="7967663" cy="3948113"/>
          </a:xfrm>
        </p:spPr>
        <p:txBody>
          <a:bodyPr/>
          <a:lstStyle/>
          <a:p>
            <a:r>
              <a:rPr lang="fr-FR" sz="1400" b="0">
                <a:ea typeface="ＭＳ Ｐゴシック" panose="020B0600070205080204" pitchFamily="34" charset="-128"/>
              </a:rPr>
              <a:t>Qu’est-ce que le CIFFOP a changé pour moi ?</a:t>
            </a:r>
          </a:p>
          <a:p>
            <a:pPr>
              <a:buFont typeface="Wingdings" panose="05000000000000000000" pitchFamily="2" charset="2"/>
              <a:buNone/>
            </a:pPr>
            <a:r>
              <a:rPr lang="fr-FR" sz="1400" b="0">
                <a:ea typeface="ＭＳ Ｐゴシック" panose="020B0600070205080204" pitchFamily="34" charset="-128"/>
              </a:rPr>
              <a:t>Le CIFFOP m’a permis de prendre de la hauteur par rapport aux grands enjeux RH et de découvrir la pluralité des métiers et leur richesse.</a:t>
            </a:r>
          </a:p>
          <a:p>
            <a:r>
              <a:rPr lang="fr-FR" sz="1400" b="0">
                <a:ea typeface="ＭＳ Ｐゴシック" panose="020B0600070205080204" pitchFamily="34" charset="-128"/>
              </a:rPr>
              <a:t>Que représente le CIFFOP pour moi ?</a:t>
            </a:r>
          </a:p>
          <a:p>
            <a:pPr>
              <a:buFont typeface="Wingdings" panose="05000000000000000000" pitchFamily="2" charset="2"/>
              <a:buNone/>
            </a:pPr>
            <a:r>
              <a:rPr lang="fr-FR" sz="1400" b="0">
                <a:ea typeface="ＭＳ Ｐゴシック" panose="020B0600070205080204" pitchFamily="34" charset="-128"/>
              </a:rPr>
              <a:t>Le CIFFOP est LA formation RH en France ; elle permet aux étudiants d’intégrer la vie professionnelle avec de nombreux atouts. </a:t>
            </a:r>
          </a:p>
          <a:p>
            <a:pPr>
              <a:buFont typeface="Wingdings" panose="05000000000000000000" pitchFamily="2" charset="2"/>
              <a:buNone/>
            </a:pPr>
            <a:r>
              <a:rPr lang="fr-FR" sz="1400" b="0">
                <a:ea typeface="ＭＳ Ｐゴシック" panose="020B0600070205080204" pitchFamily="34" charset="-128"/>
              </a:rPr>
              <a:t>Le CIFFOP, c’est aussi des intervenants de grande qualité; qu’ils soient issus du monde universitaire ou professionnel. La complémentarité de leurs interventions est très riche.</a:t>
            </a:r>
          </a:p>
          <a:p>
            <a:r>
              <a:rPr lang="fr-FR" sz="1400" b="0">
                <a:ea typeface="ＭＳ Ｐゴシック" panose="020B0600070205080204" pitchFamily="34" charset="-128"/>
              </a:rPr>
              <a:t>Si je devais donner un conseil à mon meilleur ami qui envisage de faire le CIFFOP, je lui dirais sans hésitation : GO GO GO !</a:t>
            </a:r>
          </a:p>
          <a:p>
            <a:endParaRPr lang="fr-FR" sz="2400">
              <a:ea typeface="ＭＳ Ｐゴシック" panose="020B0600070205080204" pitchFamily="34" charset="-128"/>
            </a:endParaRPr>
          </a:p>
          <a:p>
            <a:endParaRPr lang="fr-FR" sz="2400">
              <a:ea typeface="ＭＳ Ｐゴシック" panose="020B0600070205080204" pitchFamily="34" charset="-128"/>
            </a:endParaRPr>
          </a:p>
        </p:txBody>
      </p:sp>
      <p:sp>
        <p:nvSpPr>
          <p:cNvPr id="8196" name="Espace réservé du contenu 2"/>
          <p:cNvSpPr>
            <a:spLocks noGrp="1"/>
          </p:cNvSpPr>
          <p:nvPr>
            <p:ph sz="half" idx="2"/>
          </p:nvPr>
        </p:nvSpPr>
        <p:spPr>
          <a:xfrm>
            <a:off x="2424113" y="547689"/>
            <a:ext cx="6335712" cy="1512887"/>
          </a:xfrm>
        </p:spPr>
        <p:txBody>
          <a:bodyPr/>
          <a:lstStyle/>
          <a:p>
            <a:r>
              <a:rPr lang="fr-FR" sz="1600" b="0" dirty="0">
                <a:ea typeface="ＭＳ Ｐゴシック" panose="020B0600070205080204" pitchFamily="34" charset="-128"/>
              </a:rPr>
              <a:t>Responsable de développement RH – Groupe TF1</a:t>
            </a:r>
          </a:p>
          <a:p>
            <a:pPr>
              <a:buFont typeface="Wingdings" panose="05000000000000000000" pitchFamily="2" charset="2"/>
              <a:buNone/>
            </a:pPr>
            <a:r>
              <a:rPr lang="fr-FR" sz="1200" b="0" dirty="0">
                <a:ea typeface="ＭＳ Ｐゴシック" panose="020B0600070205080204" pitchFamily="34" charset="-128"/>
              </a:rPr>
              <a:t>Après des études d’ingénieur puis d’un troisième cycle en management des systèmes d’information, j’ai travaillé sept ans en tant que consultant dans deux cabinets internationaux. En 2008, j’ai participé à ma première mission de conseil en RH, pour la refonte du SIRH d’une grande entreprise du domaine de l’énergie. Depuis je n’ai jamais quitté les RH. En 2011, à l’issue de ma formation au CIFFOP, j’ai intégré le groupe TF1 sur des problématiques de gestion des compétences.</a:t>
            </a:r>
          </a:p>
          <a:p>
            <a:endParaRPr lang="fr-FR" sz="1200" b="0" dirty="0">
              <a:ea typeface="ＭＳ Ｐゴシック" panose="020B0600070205080204" pitchFamily="34" charset="-128"/>
            </a:endParaRPr>
          </a:p>
          <a:p>
            <a:endParaRPr lang="fr-FR" sz="1600" b="0" dirty="0">
              <a:ea typeface="ＭＳ Ｐゴシック" panose="020B0600070205080204" pitchFamily="34" charset="-128"/>
            </a:endParaRPr>
          </a:p>
        </p:txBody>
      </p:sp>
      <p:pic>
        <p:nvPicPr>
          <p:cNvPr id="819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2600" y="0"/>
            <a:ext cx="1295400"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253020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fr-FR" dirty="0" smtClean="0"/>
              <a:t>Pauline SERUZIER</a:t>
            </a:r>
            <a:br>
              <a:rPr lang="fr-FR" dirty="0" smtClean="0"/>
            </a:br>
            <a:endParaRPr lang="fr-FR" dirty="0" smtClean="0"/>
          </a:p>
        </p:txBody>
      </p:sp>
      <p:sp>
        <p:nvSpPr>
          <p:cNvPr id="9219" name="Espace réservé du contenu 2"/>
          <p:cNvSpPr>
            <a:spLocks noGrp="1"/>
          </p:cNvSpPr>
          <p:nvPr>
            <p:ph sz="half" idx="2"/>
          </p:nvPr>
        </p:nvSpPr>
        <p:spPr>
          <a:xfrm>
            <a:off x="2424114" y="476250"/>
            <a:ext cx="8243887" cy="6381750"/>
          </a:xfrm>
        </p:spPr>
        <p:txBody>
          <a:bodyPr/>
          <a:lstStyle/>
          <a:p>
            <a:r>
              <a:rPr lang="fr-FR" sz="1500" b="0" dirty="0">
                <a:ea typeface="ＭＳ Ｐゴシック" panose="020B0600070205080204" pitchFamily="34" charset="-128"/>
              </a:rPr>
              <a:t>Responsable Recrutement – Chargée de mission RH</a:t>
            </a:r>
          </a:p>
          <a:p>
            <a:r>
              <a:rPr lang="fr-FR" sz="1500" b="0" dirty="0">
                <a:ea typeface="ＭＳ Ｐゴシック" panose="020B0600070205080204" pitchFamily="34" charset="-128"/>
              </a:rPr>
              <a:t>GENERALE DE SANTE (leader hospitalisation privée)</a:t>
            </a:r>
          </a:p>
          <a:p>
            <a:r>
              <a:rPr lang="fr-FR" sz="1500" b="0" dirty="0">
                <a:ea typeface="ＭＳ Ｐゴシック" panose="020B0600070205080204" pitchFamily="34" charset="-128"/>
              </a:rPr>
              <a:t>Diplômée Sciences Po Paris en 2001 et CIFFOP </a:t>
            </a:r>
            <a:r>
              <a:rPr lang="fr-FR" sz="1500" b="0" dirty="0" err="1">
                <a:ea typeface="ＭＳ Ｐゴシック" panose="020B0600070205080204" pitchFamily="34" charset="-128"/>
              </a:rPr>
              <a:t>Exec</a:t>
            </a:r>
            <a:r>
              <a:rPr lang="fr-FR" sz="1500" b="0" dirty="0">
                <a:ea typeface="ＭＳ Ｐゴシック" panose="020B0600070205080204" pitchFamily="34" charset="-128"/>
              </a:rPr>
              <a:t> 2011</a:t>
            </a:r>
          </a:p>
          <a:p>
            <a:r>
              <a:rPr lang="fr-FR" sz="1500" b="0" dirty="0">
                <a:ea typeface="ＭＳ Ｐゴシック" panose="020B0600070205080204" pitchFamily="34" charset="-128"/>
              </a:rPr>
              <a:t>Avant le </a:t>
            </a:r>
            <a:r>
              <a:rPr lang="fr-FR" sz="1500" b="0" dirty="0" err="1">
                <a:ea typeface="ＭＳ Ｐゴシック" panose="020B0600070205080204" pitchFamily="34" charset="-128"/>
              </a:rPr>
              <a:t>Ciffop</a:t>
            </a:r>
            <a:r>
              <a:rPr lang="fr-FR" sz="1500" b="0" dirty="0">
                <a:ea typeface="ＭＳ Ｐゴシック" panose="020B0600070205080204" pitchFamily="34" charset="-128"/>
              </a:rPr>
              <a:t>, expérience professionnelle en tant que                                           consultante commerciale en recrutement sur des profils informatiques en sociétés de conseils.</a:t>
            </a:r>
          </a:p>
          <a:p>
            <a:r>
              <a:rPr lang="fr-FR" sz="1500" b="0" dirty="0">
                <a:ea typeface="ＭＳ Ｐゴシック" panose="020B0600070205080204" pitchFamily="34" charset="-128"/>
              </a:rPr>
              <a:t>Le </a:t>
            </a:r>
            <a:r>
              <a:rPr lang="fr-FR" sz="1500" b="0" dirty="0" err="1">
                <a:ea typeface="ＭＳ Ｐゴシック" panose="020B0600070205080204" pitchFamily="34" charset="-128"/>
              </a:rPr>
              <a:t>Ciffop</a:t>
            </a:r>
            <a:r>
              <a:rPr lang="fr-FR" sz="1500" b="0" dirty="0">
                <a:ea typeface="ＭＳ Ｐゴシック" panose="020B0600070205080204" pitchFamily="34" charset="-128"/>
              </a:rPr>
              <a:t> m’a permis de franchir une étape dans ma vie professionnelle : évoluer d’un métier de consultante commerciale en recrutement à un métier de Responsable Recrutement dans un service RH dans un premier temps (CDD de 6 mois), puis passer en CDI et pendre en charge en plus du recrutement Siège d’autres projets RH (formations, mission Handicap, projets Senior).</a:t>
            </a:r>
          </a:p>
          <a:p>
            <a:r>
              <a:rPr lang="fr-FR" sz="1500" b="0" dirty="0">
                <a:ea typeface="ＭＳ Ｐゴシック" panose="020B0600070205080204" pitchFamily="34" charset="-128"/>
              </a:rPr>
              <a:t>Le </a:t>
            </a:r>
            <a:r>
              <a:rPr lang="fr-FR" sz="1500" b="0" dirty="0" err="1">
                <a:ea typeface="ＭＳ Ｐゴシック" panose="020B0600070205080204" pitchFamily="34" charset="-128"/>
              </a:rPr>
              <a:t>Ciffop</a:t>
            </a:r>
            <a:r>
              <a:rPr lang="fr-FR" sz="1500" b="0" dirty="0">
                <a:ea typeface="ＭＳ Ｐゴシック" panose="020B0600070205080204" pitchFamily="34" charset="-128"/>
              </a:rPr>
              <a:t> a donc été un véritable tremplin pour moi. Le mémoire que j’ai réalisé sur le Recrutement et les Médias sociaux m’a permis de faire la différence en entretien pour décrocher un nouveau poste désormais au sein d’une Direction RH. </a:t>
            </a:r>
          </a:p>
          <a:p>
            <a:r>
              <a:rPr lang="fr-FR" sz="1500" b="0" dirty="0">
                <a:ea typeface="ＭＳ Ｐゴシック" panose="020B0600070205080204" pitchFamily="34" charset="-128"/>
              </a:rPr>
              <a:t>Je conseille donc à ceux qui veulent se réorienter de bien réfléchir au sujet de leur mémoire car il va leur permettre de construire un nouveau projet professionnel. Cela a beaucoup enrichi la qualité de mes entretiens de recherche d’emploi et m’a aidé à me repositionner avec confiance et force. Il est important d’inscrire si possible ce projet en continuité de l’expérience passé</a:t>
            </a:r>
            <a:r>
              <a:rPr lang="fr-FR" sz="1400" b="0" dirty="0">
                <a:ea typeface="ＭＳ Ｐゴシック" panose="020B0600070205080204" pitchFamily="34" charset="-128"/>
              </a:rPr>
              <a:t>e….. BONNE CHANCE A TOUS !</a:t>
            </a:r>
          </a:p>
          <a:p>
            <a:endParaRPr lang="fr-FR" sz="1200" b="0" dirty="0">
              <a:ea typeface="ＭＳ Ｐゴシック" panose="020B0600070205080204" pitchFamily="34" charset="-128"/>
            </a:endParaRPr>
          </a:p>
          <a:p>
            <a:endParaRPr lang="fr-FR" sz="1600" b="0" dirty="0">
              <a:ea typeface="ＭＳ Ｐゴシック" panose="020B0600070205080204" pitchFamily="34" charset="-128"/>
            </a:endParaRPr>
          </a:p>
        </p:txBody>
      </p:sp>
      <p:sp>
        <p:nvSpPr>
          <p:cNvPr id="9220" name="Rectangle 1"/>
          <p:cNvSpPr>
            <a:spLocks noChangeArrowheads="1"/>
          </p:cNvSpPr>
          <p:nvPr/>
        </p:nvSpPr>
        <p:spPr bwMode="auto">
          <a:xfrm>
            <a:off x="8832850" y="1"/>
            <a:ext cx="1835150" cy="1916113"/>
          </a:xfrm>
          <a:prstGeom prst="rect">
            <a:avLst/>
          </a:prstGeom>
          <a:solidFill>
            <a:schemeClr val="bg1"/>
          </a:solidFill>
          <a:ln w="9525">
            <a:solidFill>
              <a:schemeClr val="accent1"/>
            </a:solidFill>
            <a:round/>
            <a:headEnd/>
            <a:tailEnd/>
          </a:ln>
        </p:spPr>
        <p:txBody>
          <a:bodyPr/>
          <a:lstStyle>
            <a:lvl1pPr>
              <a:defRPr>
                <a:solidFill>
                  <a:schemeClr val="tx2"/>
                </a:solidFill>
                <a:latin typeface="Arial" panose="020B0604020202020204" pitchFamily="34" charset="0"/>
                <a:ea typeface="ヒラギノ角ゴ Pro W3" pitchFamily="1" charset="-128"/>
              </a:defRPr>
            </a:lvl1pPr>
            <a:lvl2pPr marL="742950" indent="-285750">
              <a:defRPr>
                <a:solidFill>
                  <a:schemeClr val="tx2"/>
                </a:solidFill>
                <a:latin typeface="Arial" panose="020B0604020202020204" pitchFamily="34" charset="0"/>
                <a:ea typeface="ヒラギノ角ゴ Pro W3" pitchFamily="1" charset="-128"/>
              </a:defRPr>
            </a:lvl2pPr>
            <a:lvl3pPr marL="1143000" indent="-228600">
              <a:defRPr>
                <a:solidFill>
                  <a:schemeClr val="tx2"/>
                </a:solidFill>
                <a:latin typeface="Arial" panose="020B0604020202020204" pitchFamily="34" charset="0"/>
                <a:ea typeface="ヒラギノ角ゴ Pro W3" pitchFamily="1" charset="-128"/>
              </a:defRPr>
            </a:lvl3pPr>
            <a:lvl4pPr marL="1600200" indent="-228600">
              <a:defRPr>
                <a:solidFill>
                  <a:schemeClr val="tx2"/>
                </a:solidFill>
                <a:latin typeface="Arial" panose="020B0604020202020204" pitchFamily="34" charset="0"/>
                <a:ea typeface="ヒラギノ角ゴ Pro W3" pitchFamily="1" charset="-128"/>
              </a:defRPr>
            </a:lvl4pPr>
            <a:lvl5pPr marL="2057400" indent="-228600">
              <a:defRPr>
                <a:solidFill>
                  <a:schemeClr val="tx2"/>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a:solidFill>
                  <a:schemeClr val="tx2"/>
                </a:solidFill>
                <a:latin typeface="Arial" panose="020B0604020202020204" pitchFamily="34" charset="0"/>
                <a:ea typeface="ヒラギノ角ゴ Pro W3" pitchFamily="1" charset="-128"/>
              </a:defRPr>
            </a:lvl9pPr>
          </a:lstStyle>
          <a:p>
            <a:pPr eaLnBrk="0" fontAlgn="base" hangingPunct="0">
              <a:spcBef>
                <a:spcPct val="0"/>
              </a:spcBef>
              <a:spcAft>
                <a:spcPct val="0"/>
              </a:spcAft>
            </a:pPr>
            <a:endParaRPr lang="fr-FR">
              <a:solidFill>
                <a:srgbClr val="5A5A5A"/>
              </a:solidFill>
            </a:endParaRPr>
          </a:p>
          <a:p>
            <a:pPr eaLnBrk="0" fontAlgn="base" hangingPunct="0">
              <a:spcBef>
                <a:spcPct val="0"/>
              </a:spcBef>
              <a:spcAft>
                <a:spcPct val="0"/>
              </a:spcAft>
            </a:pPr>
            <a:endParaRPr lang="fr-FR">
              <a:solidFill>
                <a:srgbClr val="5A5A5A"/>
              </a:solidFill>
            </a:endParaRPr>
          </a:p>
          <a:p>
            <a:pPr eaLnBrk="0" fontAlgn="base" hangingPunct="0">
              <a:spcBef>
                <a:spcPct val="0"/>
              </a:spcBef>
              <a:spcAft>
                <a:spcPct val="0"/>
              </a:spcAft>
            </a:pPr>
            <a:r>
              <a:rPr lang="fr-FR">
                <a:solidFill>
                  <a:srgbClr val="5A5A5A"/>
                </a:solidFill>
              </a:rPr>
              <a:t>       Photo</a:t>
            </a:r>
          </a:p>
        </p:txBody>
      </p:sp>
      <p:pic>
        <p:nvPicPr>
          <p:cNvPr id="9221" name="Imag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39200" y="0"/>
            <a:ext cx="1828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420478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resentation Sopra Consulting - Paysage - FR">
  <a:themeElements>
    <a:clrScheme name="1_Presentation Sopra Consulting - Paysage - FR 14">
      <a:dk1>
        <a:srgbClr val="000000"/>
      </a:dk1>
      <a:lt1>
        <a:srgbClr val="FFFFFF"/>
      </a:lt1>
      <a:dk2>
        <a:srgbClr val="5A5A5A"/>
      </a:dk2>
      <a:lt2>
        <a:srgbClr val="DCD6D2"/>
      </a:lt2>
      <a:accent1>
        <a:srgbClr val="E51519"/>
      </a:accent1>
      <a:accent2>
        <a:srgbClr val="F6BE5F"/>
      </a:accent2>
      <a:accent3>
        <a:srgbClr val="FFFFFF"/>
      </a:accent3>
      <a:accent4>
        <a:srgbClr val="000000"/>
      </a:accent4>
      <a:accent5>
        <a:srgbClr val="F0AAAB"/>
      </a:accent5>
      <a:accent6>
        <a:srgbClr val="DFAC55"/>
      </a:accent6>
      <a:hlink>
        <a:srgbClr val="E4B275"/>
      </a:hlink>
      <a:folHlink>
        <a:srgbClr val="8AABD2"/>
      </a:folHlink>
    </a:clrScheme>
    <a:fontScheme name="1_Presentation Sopra Consulting - Paysage - FR">
      <a:majorFont>
        <a:latin typeface="Century Gothic"/>
        <a:ea typeface="ヒラギノ角ゴ Pro W3"/>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2"/>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1800" b="0" i="0" u="none" strike="noStrike" cap="none" normalizeH="0" baseline="0" smtClean="0">
            <a:ln>
              <a:noFill/>
            </a:ln>
            <a:solidFill>
              <a:schemeClr val="tx2"/>
            </a:solidFill>
            <a:effectLst/>
            <a:latin typeface="Arial" charset="0"/>
            <a:ea typeface="ヒラギノ角ゴ Pro W3" pitchFamily="1" charset="-128"/>
          </a:defRPr>
        </a:defPPr>
      </a:lstStyle>
    </a:lnDef>
  </a:objectDefaults>
  <a:extraClrSchemeLst>
    <a:extraClrScheme>
      <a:clrScheme name="1_Presentation Sopra Consulting - Paysage - FR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Presentation Sopra Consulting - Paysage - F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1_Presentation Sopra Consulting - Paysage - FR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Presentation Sopra Consulting - Paysage - FR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Presentation Sopra Consulting - Paysage - FR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Presentation Sopra Consulting - Paysage - FR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1_Presentation Sopra Consulting - Paysage - FR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Presentation Sopra Consulting - Paysage - FR 8">
        <a:dk1>
          <a:srgbClr val="000000"/>
        </a:dk1>
        <a:lt1>
          <a:srgbClr val="FFFFFF"/>
        </a:lt1>
        <a:dk2>
          <a:srgbClr val="E5352C"/>
        </a:dk2>
        <a:lt2>
          <a:srgbClr val="DAD8D8"/>
        </a:lt2>
        <a:accent1>
          <a:srgbClr val="A7A9C1"/>
        </a:accent1>
        <a:accent2>
          <a:srgbClr val="EC7405"/>
        </a:accent2>
        <a:accent3>
          <a:srgbClr val="FFFFFF"/>
        </a:accent3>
        <a:accent4>
          <a:srgbClr val="000000"/>
        </a:accent4>
        <a:accent5>
          <a:srgbClr val="D0D1DD"/>
        </a:accent5>
        <a:accent6>
          <a:srgbClr val="D66804"/>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Presentation Sopra Consulting - Paysage - FR 9">
        <a:dk1>
          <a:srgbClr val="000000"/>
        </a:dk1>
        <a:lt1>
          <a:srgbClr val="FFFFFF"/>
        </a:lt1>
        <a:dk2>
          <a:srgbClr val="E5352C"/>
        </a:dk2>
        <a:lt2>
          <a:srgbClr val="DAD8D8"/>
        </a:lt2>
        <a:accent1>
          <a:srgbClr val="A7A9C1"/>
        </a:accent1>
        <a:accent2>
          <a:srgbClr val="EC7405"/>
        </a:accent2>
        <a:accent3>
          <a:srgbClr val="FFFFFF"/>
        </a:accent3>
        <a:accent4>
          <a:srgbClr val="000000"/>
        </a:accent4>
        <a:accent5>
          <a:srgbClr val="D0D1DD"/>
        </a:accent5>
        <a:accent6>
          <a:srgbClr val="D66804"/>
        </a:accent6>
        <a:hlink>
          <a:srgbClr val="616F96"/>
        </a:hlink>
        <a:folHlink>
          <a:srgbClr val="C50347"/>
        </a:folHlink>
      </a:clrScheme>
      <a:clrMap bg1="lt1" tx1="dk1" bg2="lt2" tx2="dk2" accent1="accent1" accent2="accent2" accent3="accent3" accent4="accent4" accent5="accent5" accent6="accent6" hlink="hlink" folHlink="folHlink"/>
    </a:extraClrScheme>
    <a:extraClrScheme>
      <a:clrScheme name="1_Presentation Sopra Consulting - Paysage - FR 10">
        <a:dk1>
          <a:srgbClr val="000000"/>
        </a:dk1>
        <a:lt1>
          <a:srgbClr val="FFFFFF"/>
        </a:lt1>
        <a:dk2>
          <a:srgbClr val="E5352C"/>
        </a:dk2>
        <a:lt2>
          <a:srgbClr val="3E1860"/>
        </a:lt2>
        <a:accent1>
          <a:srgbClr val="A7A9C1"/>
        </a:accent1>
        <a:accent2>
          <a:srgbClr val="EC7405"/>
        </a:accent2>
        <a:accent3>
          <a:srgbClr val="FFFFFF"/>
        </a:accent3>
        <a:accent4>
          <a:srgbClr val="000000"/>
        </a:accent4>
        <a:accent5>
          <a:srgbClr val="D0D1DD"/>
        </a:accent5>
        <a:accent6>
          <a:srgbClr val="D66804"/>
        </a:accent6>
        <a:hlink>
          <a:srgbClr val="616F96"/>
        </a:hlink>
        <a:folHlink>
          <a:srgbClr val="C50347"/>
        </a:folHlink>
      </a:clrScheme>
      <a:clrMap bg1="lt1" tx1="dk1" bg2="lt2" tx2="dk2" accent1="accent1" accent2="accent2" accent3="accent3" accent4="accent4" accent5="accent5" accent6="accent6" hlink="hlink" folHlink="folHlink"/>
    </a:extraClrScheme>
    <a:extraClrScheme>
      <a:clrScheme name="1_Presentation Sopra Consulting - Paysage - FR 11">
        <a:dk1>
          <a:srgbClr val="000000"/>
        </a:dk1>
        <a:lt1>
          <a:srgbClr val="FFFFFF"/>
        </a:lt1>
        <a:dk2>
          <a:srgbClr val="E5352C"/>
        </a:dk2>
        <a:lt2>
          <a:srgbClr val="A7A9C1"/>
        </a:lt2>
        <a:accent1>
          <a:srgbClr val="616F96"/>
        </a:accent1>
        <a:accent2>
          <a:srgbClr val="006A8D"/>
        </a:accent2>
        <a:accent3>
          <a:srgbClr val="FFFFFF"/>
        </a:accent3>
        <a:accent4>
          <a:srgbClr val="000000"/>
        </a:accent4>
        <a:accent5>
          <a:srgbClr val="B7BBC9"/>
        </a:accent5>
        <a:accent6>
          <a:srgbClr val="005F7F"/>
        </a:accent6>
        <a:hlink>
          <a:srgbClr val="3E1860"/>
        </a:hlink>
        <a:folHlink>
          <a:srgbClr val="EC7405"/>
        </a:folHlink>
      </a:clrScheme>
      <a:clrMap bg1="lt1" tx1="dk1" bg2="lt2" tx2="dk2" accent1="accent1" accent2="accent2" accent3="accent3" accent4="accent4" accent5="accent5" accent6="accent6" hlink="hlink" folHlink="folHlink"/>
    </a:extraClrScheme>
    <a:extraClrScheme>
      <a:clrScheme name="1_Presentation Sopra Consulting - Paysage - FR 12">
        <a:dk1>
          <a:srgbClr val="000000"/>
        </a:dk1>
        <a:lt1>
          <a:srgbClr val="FFFFFF"/>
        </a:lt1>
        <a:dk2>
          <a:srgbClr val="E2001A"/>
        </a:dk2>
        <a:lt2>
          <a:srgbClr val="A7A9C1"/>
        </a:lt2>
        <a:accent1>
          <a:srgbClr val="616F96"/>
        </a:accent1>
        <a:accent2>
          <a:srgbClr val="006A8D"/>
        </a:accent2>
        <a:accent3>
          <a:srgbClr val="FFFFFF"/>
        </a:accent3>
        <a:accent4>
          <a:srgbClr val="000000"/>
        </a:accent4>
        <a:accent5>
          <a:srgbClr val="B7BBC9"/>
        </a:accent5>
        <a:accent6>
          <a:srgbClr val="005F7F"/>
        </a:accent6>
        <a:hlink>
          <a:srgbClr val="3E1860"/>
        </a:hlink>
        <a:folHlink>
          <a:srgbClr val="EC7405"/>
        </a:folHlink>
      </a:clrScheme>
      <a:clrMap bg1="lt1" tx1="dk1" bg2="lt2" tx2="dk2" accent1="accent1" accent2="accent2" accent3="accent3" accent4="accent4" accent5="accent5" accent6="accent6" hlink="hlink" folHlink="folHlink"/>
    </a:extraClrScheme>
    <a:extraClrScheme>
      <a:clrScheme name="1_Presentation Sopra Consulting - Paysage - FR 13">
        <a:dk1>
          <a:srgbClr val="000000"/>
        </a:dk1>
        <a:lt1>
          <a:srgbClr val="FFFFFF"/>
        </a:lt1>
        <a:dk2>
          <a:srgbClr val="5A5A5A"/>
        </a:dk2>
        <a:lt2>
          <a:srgbClr val="7F7F7F"/>
        </a:lt2>
        <a:accent1>
          <a:srgbClr val="E51519"/>
        </a:accent1>
        <a:accent2>
          <a:srgbClr val="F6BE5F"/>
        </a:accent2>
        <a:accent3>
          <a:srgbClr val="FFFFFF"/>
        </a:accent3>
        <a:accent4>
          <a:srgbClr val="000000"/>
        </a:accent4>
        <a:accent5>
          <a:srgbClr val="F0AAAB"/>
        </a:accent5>
        <a:accent6>
          <a:srgbClr val="DFAC55"/>
        </a:accent6>
        <a:hlink>
          <a:srgbClr val="DCD6D2"/>
        </a:hlink>
        <a:folHlink>
          <a:srgbClr val="8AABD2"/>
        </a:folHlink>
      </a:clrScheme>
      <a:clrMap bg1="lt1" tx1="dk1" bg2="lt2" tx2="dk2" accent1="accent1" accent2="accent2" accent3="accent3" accent4="accent4" accent5="accent5" accent6="accent6" hlink="hlink" folHlink="folHlink"/>
    </a:extraClrScheme>
    <a:extraClrScheme>
      <a:clrScheme name="1_Presentation Sopra Consulting - Paysage - FR 14">
        <a:dk1>
          <a:srgbClr val="000000"/>
        </a:dk1>
        <a:lt1>
          <a:srgbClr val="FFFFFF"/>
        </a:lt1>
        <a:dk2>
          <a:srgbClr val="5A5A5A"/>
        </a:dk2>
        <a:lt2>
          <a:srgbClr val="DCD6D2"/>
        </a:lt2>
        <a:accent1>
          <a:srgbClr val="E51519"/>
        </a:accent1>
        <a:accent2>
          <a:srgbClr val="F6BE5F"/>
        </a:accent2>
        <a:accent3>
          <a:srgbClr val="FFFFFF"/>
        </a:accent3>
        <a:accent4>
          <a:srgbClr val="000000"/>
        </a:accent4>
        <a:accent5>
          <a:srgbClr val="F0AAAB"/>
        </a:accent5>
        <a:accent6>
          <a:srgbClr val="DFAC55"/>
        </a:accent6>
        <a:hlink>
          <a:srgbClr val="E4B275"/>
        </a:hlink>
        <a:folHlink>
          <a:srgbClr val="8AABD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917</Words>
  <Application>Microsoft Office PowerPoint</Application>
  <PresentationFormat>Grand écran</PresentationFormat>
  <Paragraphs>61</Paragraphs>
  <Slides>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ＭＳ Ｐゴシック</vt:lpstr>
      <vt:lpstr>ヒラギノ角ゴ Pro W3</vt:lpstr>
      <vt:lpstr>Arial</vt:lpstr>
      <vt:lpstr>Century Gothic</vt:lpstr>
      <vt:lpstr>Wingdings</vt:lpstr>
      <vt:lpstr>1_Presentation Sopra Consulting - Paysage - FR</vt:lpstr>
      <vt:lpstr>  EXECUTIVE</vt:lpstr>
      <vt:lpstr>Présentation PowerPoint</vt:lpstr>
      <vt:lpstr>Anne COAT </vt:lpstr>
      <vt:lpstr>Bianca DUBOISSET-BROUST </vt:lpstr>
      <vt:lpstr>Mathias BOURDIN</vt:lpstr>
      <vt:lpstr>François PAGES</vt:lpstr>
      <vt:lpstr>Pauline SERUZIER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EXECUTIVE</dc:title>
  <dc:creator>James</dc:creator>
  <cp:lastModifiedBy>James</cp:lastModifiedBy>
  <cp:revision>1</cp:revision>
  <dcterms:created xsi:type="dcterms:W3CDTF">2013-08-23T18:24:36Z</dcterms:created>
  <dcterms:modified xsi:type="dcterms:W3CDTF">2013-08-23T18:24:58Z</dcterms:modified>
</cp:coreProperties>
</file>